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6" r:id="rId3"/>
    <p:sldId id="268" r:id="rId4"/>
    <p:sldId id="257" r:id="rId5"/>
    <p:sldId id="269" r:id="rId6"/>
    <p:sldId id="263" r:id="rId7"/>
    <p:sldId id="262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14" autoAdjust="0"/>
  </p:normalViewPr>
  <p:slideViewPr>
    <p:cSldViewPr>
      <p:cViewPr varScale="1">
        <p:scale>
          <a:sx n="85" d="100"/>
          <a:sy n="85" d="100"/>
        </p:scale>
        <p:origin x="-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3B1E2-AC99-4B54-917B-84C824E196D4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0DE094A-F8C1-4EA2-B58B-638D78D2E0E5}">
      <dgm:prSet phldrT="[Text]"/>
      <dgm:spPr/>
      <dgm:t>
        <a:bodyPr/>
        <a:lstStyle/>
        <a:p>
          <a:r>
            <a:rPr lang="en-GB" dirty="0" smtClean="0"/>
            <a:t>Roles</a:t>
          </a:r>
          <a:endParaRPr lang="en-GB" dirty="0"/>
        </a:p>
      </dgm:t>
    </dgm:pt>
    <dgm:pt modelId="{A349F67C-367E-427A-9772-F8993F960E45}" type="parTrans" cxnId="{53920E3C-F48E-43EF-95B3-C56B19B4D4C7}">
      <dgm:prSet/>
      <dgm:spPr/>
      <dgm:t>
        <a:bodyPr/>
        <a:lstStyle/>
        <a:p>
          <a:endParaRPr lang="en-GB"/>
        </a:p>
      </dgm:t>
    </dgm:pt>
    <dgm:pt modelId="{90AAD6F9-B3FC-47F7-98FC-B5A74744DB77}" type="sibTrans" cxnId="{53920E3C-F48E-43EF-95B3-C56B19B4D4C7}">
      <dgm:prSet/>
      <dgm:spPr/>
      <dgm:t>
        <a:bodyPr/>
        <a:lstStyle/>
        <a:p>
          <a:endParaRPr lang="en-GB"/>
        </a:p>
      </dgm:t>
    </dgm:pt>
    <dgm:pt modelId="{D07DE656-8153-40BC-947E-1B7002A699BA}">
      <dgm:prSet phldrT="[Text]"/>
      <dgm:spPr/>
      <dgm:t>
        <a:bodyPr/>
        <a:lstStyle/>
        <a:p>
          <a:r>
            <a:rPr lang="en-GB" dirty="0" smtClean="0"/>
            <a:t>Synthesise</a:t>
          </a:r>
          <a:endParaRPr lang="en-GB" dirty="0"/>
        </a:p>
      </dgm:t>
    </dgm:pt>
    <dgm:pt modelId="{E741BC69-5B3B-416E-9C6E-1B8155FF29D0}" type="parTrans" cxnId="{B915C0E8-F5A6-4C22-AB94-161F65CF39D9}">
      <dgm:prSet/>
      <dgm:spPr/>
      <dgm:t>
        <a:bodyPr/>
        <a:lstStyle/>
        <a:p>
          <a:endParaRPr lang="en-GB"/>
        </a:p>
      </dgm:t>
    </dgm:pt>
    <dgm:pt modelId="{D9D5D246-4157-42F6-9457-CAB03D4CA289}" type="sibTrans" cxnId="{B915C0E8-F5A6-4C22-AB94-161F65CF39D9}">
      <dgm:prSet/>
      <dgm:spPr/>
      <dgm:t>
        <a:bodyPr/>
        <a:lstStyle/>
        <a:p>
          <a:endParaRPr lang="en-GB"/>
        </a:p>
      </dgm:t>
    </dgm:pt>
    <dgm:pt modelId="{9A5D6AA9-21A4-404C-A59A-ACBF7D6CB98C}">
      <dgm:prSet phldrT="[Text]"/>
      <dgm:spPr/>
      <dgm:t>
        <a:bodyPr/>
        <a:lstStyle/>
        <a:p>
          <a:r>
            <a:rPr lang="en-GB" dirty="0" smtClean="0"/>
            <a:t>Research</a:t>
          </a:r>
          <a:endParaRPr lang="en-GB" dirty="0"/>
        </a:p>
      </dgm:t>
    </dgm:pt>
    <dgm:pt modelId="{01398D23-B64D-46AC-A4B2-08666D41BF04}" type="parTrans" cxnId="{2694901B-30FA-438E-B0EE-15C0FFA28679}">
      <dgm:prSet/>
      <dgm:spPr/>
      <dgm:t>
        <a:bodyPr/>
        <a:lstStyle/>
        <a:p>
          <a:endParaRPr lang="en-GB"/>
        </a:p>
      </dgm:t>
    </dgm:pt>
    <dgm:pt modelId="{79E289FD-7900-4201-801E-66376A42D62A}" type="sibTrans" cxnId="{2694901B-30FA-438E-B0EE-15C0FFA28679}">
      <dgm:prSet/>
      <dgm:spPr/>
      <dgm:t>
        <a:bodyPr/>
        <a:lstStyle/>
        <a:p>
          <a:endParaRPr lang="en-GB"/>
        </a:p>
      </dgm:t>
    </dgm:pt>
    <dgm:pt modelId="{E1FAE42B-26FC-4260-9CEF-0EED75D4EEFB}">
      <dgm:prSet phldrT="[Text]"/>
      <dgm:spPr/>
      <dgm:t>
        <a:bodyPr/>
        <a:lstStyle/>
        <a:p>
          <a:r>
            <a:rPr lang="en-GB" dirty="0" smtClean="0"/>
            <a:t>Ideas</a:t>
          </a:r>
          <a:endParaRPr lang="en-GB" dirty="0"/>
        </a:p>
      </dgm:t>
    </dgm:pt>
    <dgm:pt modelId="{0321A696-0840-41DA-BDC5-C316933F5407}" type="parTrans" cxnId="{BB2C1AD4-FF78-4C5E-B171-1F547C646103}">
      <dgm:prSet/>
      <dgm:spPr/>
      <dgm:t>
        <a:bodyPr/>
        <a:lstStyle/>
        <a:p>
          <a:endParaRPr lang="en-GB"/>
        </a:p>
      </dgm:t>
    </dgm:pt>
    <dgm:pt modelId="{FB2B6866-F195-4DB6-AF70-5B58DED840D6}" type="sibTrans" cxnId="{BB2C1AD4-FF78-4C5E-B171-1F547C646103}">
      <dgm:prSet/>
      <dgm:spPr/>
      <dgm:t>
        <a:bodyPr/>
        <a:lstStyle/>
        <a:p>
          <a:endParaRPr lang="en-GB"/>
        </a:p>
      </dgm:t>
    </dgm:pt>
    <dgm:pt modelId="{A2BF429D-2280-4F53-9619-5E9574B65C8A}" type="pres">
      <dgm:prSet presAssocID="{5293B1E2-AC99-4B54-917B-84C824E196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651C226-E5E4-4362-8FC5-C8040568A68E}" type="pres">
      <dgm:prSet presAssocID="{C0DE094A-F8C1-4EA2-B58B-638D78D2E0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FB196F-6BD3-4666-BEF9-99094EE4FB4D}" type="pres">
      <dgm:prSet presAssocID="{90AAD6F9-B3FC-47F7-98FC-B5A74744DB77}" presName="sibTrans" presStyleLbl="sibTrans2D1" presStyleIdx="0" presStyleCnt="4"/>
      <dgm:spPr/>
      <dgm:t>
        <a:bodyPr/>
        <a:lstStyle/>
        <a:p>
          <a:endParaRPr lang="en-GB"/>
        </a:p>
      </dgm:t>
    </dgm:pt>
    <dgm:pt modelId="{36C5E0E0-E61F-4F74-9168-048EAAD36A2A}" type="pres">
      <dgm:prSet presAssocID="{90AAD6F9-B3FC-47F7-98FC-B5A74744DB77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9EBFF8E9-F655-4D68-80E4-8C93A3515377}" type="pres">
      <dgm:prSet presAssocID="{D07DE656-8153-40BC-947E-1B7002A699B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502EB9-20C7-4778-9216-4A620685DD11}" type="pres">
      <dgm:prSet presAssocID="{D9D5D246-4157-42F6-9457-CAB03D4CA289}" presName="sibTrans" presStyleLbl="sibTrans2D1" presStyleIdx="1" presStyleCnt="4"/>
      <dgm:spPr/>
      <dgm:t>
        <a:bodyPr/>
        <a:lstStyle/>
        <a:p>
          <a:endParaRPr lang="en-GB"/>
        </a:p>
      </dgm:t>
    </dgm:pt>
    <dgm:pt modelId="{96A7C834-250A-4256-8E84-B3A283D9E091}" type="pres">
      <dgm:prSet presAssocID="{D9D5D246-4157-42F6-9457-CAB03D4CA289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F4933324-E4C2-48B0-AFFA-D0FC3E2018CB}" type="pres">
      <dgm:prSet presAssocID="{9A5D6AA9-21A4-404C-A59A-ACBF7D6CB98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53C863-034B-4302-B035-4B0C91A3EB02}" type="pres">
      <dgm:prSet presAssocID="{79E289FD-7900-4201-801E-66376A42D62A}" presName="sibTrans" presStyleLbl="sibTrans2D1" presStyleIdx="2" presStyleCnt="4"/>
      <dgm:spPr/>
      <dgm:t>
        <a:bodyPr/>
        <a:lstStyle/>
        <a:p>
          <a:endParaRPr lang="en-GB"/>
        </a:p>
      </dgm:t>
    </dgm:pt>
    <dgm:pt modelId="{CA68BC9F-5372-42F6-8C49-2C8E899ABC34}" type="pres">
      <dgm:prSet presAssocID="{79E289FD-7900-4201-801E-66376A42D62A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867B9B47-EAA2-4287-93F0-A394848CE85D}" type="pres">
      <dgm:prSet presAssocID="{E1FAE42B-26FC-4260-9CEF-0EED75D4EEF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61F546-C5E7-44AE-AFC8-EE4A2C319047}" type="pres">
      <dgm:prSet presAssocID="{FB2B6866-F195-4DB6-AF70-5B58DED840D6}" presName="sibTrans" presStyleLbl="sibTrans2D1" presStyleIdx="3" presStyleCnt="4"/>
      <dgm:spPr/>
      <dgm:t>
        <a:bodyPr/>
        <a:lstStyle/>
        <a:p>
          <a:endParaRPr lang="en-GB"/>
        </a:p>
      </dgm:t>
    </dgm:pt>
    <dgm:pt modelId="{A0ECCA77-6BBA-449A-AE16-D850BE075E0B}" type="pres">
      <dgm:prSet presAssocID="{FB2B6866-F195-4DB6-AF70-5B58DED840D6}" presName="connectorText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53920E3C-F48E-43EF-95B3-C56B19B4D4C7}" srcId="{5293B1E2-AC99-4B54-917B-84C824E196D4}" destId="{C0DE094A-F8C1-4EA2-B58B-638D78D2E0E5}" srcOrd="0" destOrd="0" parTransId="{A349F67C-367E-427A-9772-F8993F960E45}" sibTransId="{90AAD6F9-B3FC-47F7-98FC-B5A74744DB77}"/>
    <dgm:cxn modelId="{641BB8D1-7242-4E2E-9A31-269FE0DD637D}" type="presOf" srcId="{E1FAE42B-26FC-4260-9CEF-0EED75D4EEFB}" destId="{867B9B47-EAA2-4287-93F0-A394848CE85D}" srcOrd="0" destOrd="0" presId="urn:microsoft.com/office/officeart/2005/8/layout/cycle2"/>
    <dgm:cxn modelId="{83F983E0-C3F4-427B-91E0-263FCBFC21C5}" type="presOf" srcId="{D07DE656-8153-40BC-947E-1B7002A699BA}" destId="{9EBFF8E9-F655-4D68-80E4-8C93A3515377}" srcOrd="0" destOrd="0" presId="urn:microsoft.com/office/officeart/2005/8/layout/cycle2"/>
    <dgm:cxn modelId="{86FFC002-17E0-4FC0-B30F-7B96A5D5A583}" type="presOf" srcId="{9A5D6AA9-21A4-404C-A59A-ACBF7D6CB98C}" destId="{F4933324-E4C2-48B0-AFFA-D0FC3E2018CB}" srcOrd="0" destOrd="0" presId="urn:microsoft.com/office/officeart/2005/8/layout/cycle2"/>
    <dgm:cxn modelId="{ADAAF28C-F26F-4CA4-9A24-4D13732ACFB3}" type="presOf" srcId="{FB2B6866-F195-4DB6-AF70-5B58DED840D6}" destId="{6A61F546-C5E7-44AE-AFC8-EE4A2C319047}" srcOrd="0" destOrd="0" presId="urn:microsoft.com/office/officeart/2005/8/layout/cycle2"/>
    <dgm:cxn modelId="{64E7DE69-3508-45BF-9821-F74D6390A24A}" type="presOf" srcId="{90AAD6F9-B3FC-47F7-98FC-B5A74744DB77}" destId="{36C5E0E0-E61F-4F74-9168-048EAAD36A2A}" srcOrd="1" destOrd="0" presId="urn:microsoft.com/office/officeart/2005/8/layout/cycle2"/>
    <dgm:cxn modelId="{BB2C1AD4-FF78-4C5E-B171-1F547C646103}" srcId="{5293B1E2-AC99-4B54-917B-84C824E196D4}" destId="{E1FAE42B-26FC-4260-9CEF-0EED75D4EEFB}" srcOrd="3" destOrd="0" parTransId="{0321A696-0840-41DA-BDC5-C316933F5407}" sibTransId="{FB2B6866-F195-4DB6-AF70-5B58DED840D6}"/>
    <dgm:cxn modelId="{2694901B-30FA-438E-B0EE-15C0FFA28679}" srcId="{5293B1E2-AC99-4B54-917B-84C824E196D4}" destId="{9A5D6AA9-21A4-404C-A59A-ACBF7D6CB98C}" srcOrd="2" destOrd="0" parTransId="{01398D23-B64D-46AC-A4B2-08666D41BF04}" sibTransId="{79E289FD-7900-4201-801E-66376A42D62A}"/>
    <dgm:cxn modelId="{B915C0E8-F5A6-4C22-AB94-161F65CF39D9}" srcId="{5293B1E2-AC99-4B54-917B-84C824E196D4}" destId="{D07DE656-8153-40BC-947E-1B7002A699BA}" srcOrd="1" destOrd="0" parTransId="{E741BC69-5B3B-416E-9C6E-1B8155FF29D0}" sibTransId="{D9D5D246-4157-42F6-9457-CAB03D4CA289}"/>
    <dgm:cxn modelId="{4B5D167B-8351-4955-B7EC-8B62C268919B}" type="presOf" srcId="{79E289FD-7900-4201-801E-66376A42D62A}" destId="{CA68BC9F-5372-42F6-8C49-2C8E899ABC34}" srcOrd="1" destOrd="0" presId="urn:microsoft.com/office/officeart/2005/8/layout/cycle2"/>
    <dgm:cxn modelId="{6DA13585-2875-41CB-9413-93A997F374C2}" type="presOf" srcId="{C0DE094A-F8C1-4EA2-B58B-638D78D2E0E5}" destId="{A651C226-E5E4-4362-8FC5-C8040568A68E}" srcOrd="0" destOrd="0" presId="urn:microsoft.com/office/officeart/2005/8/layout/cycle2"/>
    <dgm:cxn modelId="{7EAD0ED4-623A-4E33-8FD3-EE6B0F190146}" type="presOf" srcId="{79E289FD-7900-4201-801E-66376A42D62A}" destId="{3153C863-034B-4302-B035-4B0C91A3EB02}" srcOrd="0" destOrd="0" presId="urn:microsoft.com/office/officeart/2005/8/layout/cycle2"/>
    <dgm:cxn modelId="{D72B19A6-8CC5-4709-99C6-FB8AEC17E266}" type="presOf" srcId="{5293B1E2-AC99-4B54-917B-84C824E196D4}" destId="{A2BF429D-2280-4F53-9619-5E9574B65C8A}" srcOrd="0" destOrd="0" presId="urn:microsoft.com/office/officeart/2005/8/layout/cycle2"/>
    <dgm:cxn modelId="{72F6A8F7-A045-4D65-8532-CC93C289CC60}" type="presOf" srcId="{90AAD6F9-B3FC-47F7-98FC-B5A74744DB77}" destId="{58FB196F-6BD3-4666-BEF9-99094EE4FB4D}" srcOrd="0" destOrd="0" presId="urn:microsoft.com/office/officeart/2005/8/layout/cycle2"/>
    <dgm:cxn modelId="{634B30B6-6753-4C6E-9E4F-176617CE3C3C}" type="presOf" srcId="{FB2B6866-F195-4DB6-AF70-5B58DED840D6}" destId="{A0ECCA77-6BBA-449A-AE16-D850BE075E0B}" srcOrd="1" destOrd="0" presId="urn:microsoft.com/office/officeart/2005/8/layout/cycle2"/>
    <dgm:cxn modelId="{265E92A8-482A-4AF1-B316-836018F65EF3}" type="presOf" srcId="{D9D5D246-4157-42F6-9457-CAB03D4CA289}" destId="{B3502EB9-20C7-4778-9216-4A620685DD11}" srcOrd="0" destOrd="0" presId="urn:microsoft.com/office/officeart/2005/8/layout/cycle2"/>
    <dgm:cxn modelId="{A7E14345-694E-4CDC-9B8C-2DBE6308B623}" type="presOf" srcId="{D9D5D246-4157-42F6-9457-CAB03D4CA289}" destId="{96A7C834-250A-4256-8E84-B3A283D9E091}" srcOrd="1" destOrd="0" presId="urn:microsoft.com/office/officeart/2005/8/layout/cycle2"/>
    <dgm:cxn modelId="{C19D33CA-AD9C-45EB-9465-F8E82F14348F}" type="presParOf" srcId="{A2BF429D-2280-4F53-9619-5E9574B65C8A}" destId="{A651C226-E5E4-4362-8FC5-C8040568A68E}" srcOrd="0" destOrd="0" presId="urn:microsoft.com/office/officeart/2005/8/layout/cycle2"/>
    <dgm:cxn modelId="{D18C89AB-277B-4C04-B58E-AC985F6B888E}" type="presParOf" srcId="{A2BF429D-2280-4F53-9619-5E9574B65C8A}" destId="{58FB196F-6BD3-4666-BEF9-99094EE4FB4D}" srcOrd="1" destOrd="0" presId="urn:microsoft.com/office/officeart/2005/8/layout/cycle2"/>
    <dgm:cxn modelId="{54ED633D-E6FB-4D91-B1AC-EC77B864B2F2}" type="presParOf" srcId="{58FB196F-6BD3-4666-BEF9-99094EE4FB4D}" destId="{36C5E0E0-E61F-4F74-9168-048EAAD36A2A}" srcOrd="0" destOrd="0" presId="urn:microsoft.com/office/officeart/2005/8/layout/cycle2"/>
    <dgm:cxn modelId="{75BC2A2B-DC38-428E-9741-B452EC6FEE07}" type="presParOf" srcId="{A2BF429D-2280-4F53-9619-5E9574B65C8A}" destId="{9EBFF8E9-F655-4D68-80E4-8C93A3515377}" srcOrd="2" destOrd="0" presId="urn:microsoft.com/office/officeart/2005/8/layout/cycle2"/>
    <dgm:cxn modelId="{A9C1DF5B-49C8-4A41-8E39-874652F5AACE}" type="presParOf" srcId="{A2BF429D-2280-4F53-9619-5E9574B65C8A}" destId="{B3502EB9-20C7-4778-9216-4A620685DD11}" srcOrd="3" destOrd="0" presId="urn:microsoft.com/office/officeart/2005/8/layout/cycle2"/>
    <dgm:cxn modelId="{975A1CAC-9ADE-49D7-B861-361D0C3E2F2F}" type="presParOf" srcId="{B3502EB9-20C7-4778-9216-4A620685DD11}" destId="{96A7C834-250A-4256-8E84-B3A283D9E091}" srcOrd="0" destOrd="0" presId="urn:microsoft.com/office/officeart/2005/8/layout/cycle2"/>
    <dgm:cxn modelId="{1DE6A72F-5B2A-41A0-88D8-107951E83AB2}" type="presParOf" srcId="{A2BF429D-2280-4F53-9619-5E9574B65C8A}" destId="{F4933324-E4C2-48B0-AFFA-D0FC3E2018CB}" srcOrd="4" destOrd="0" presId="urn:microsoft.com/office/officeart/2005/8/layout/cycle2"/>
    <dgm:cxn modelId="{A6B4E909-4772-4610-BFCD-FA063D8B9406}" type="presParOf" srcId="{A2BF429D-2280-4F53-9619-5E9574B65C8A}" destId="{3153C863-034B-4302-B035-4B0C91A3EB02}" srcOrd="5" destOrd="0" presId="urn:microsoft.com/office/officeart/2005/8/layout/cycle2"/>
    <dgm:cxn modelId="{FD5911F2-D316-4876-8FFA-BC2625DFF1EA}" type="presParOf" srcId="{3153C863-034B-4302-B035-4B0C91A3EB02}" destId="{CA68BC9F-5372-42F6-8C49-2C8E899ABC34}" srcOrd="0" destOrd="0" presId="urn:microsoft.com/office/officeart/2005/8/layout/cycle2"/>
    <dgm:cxn modelId="{C13E475C-437A-4865-9270-5705CF0F8117}" type="presParOf" srcId="{A2BF429D-2280-4F53-9619-5E9574B65C8A}" destId="{867B9B47-EAA2-4287-93F0-A394848CE85D}" srcOrd="6" destOrd="0" presId="urn:microsoft.com/office/officeart/2005/8/layout/cycle2"/>
    <dgm:cxn modelId="{D3C6183A-2CC8-4815-9342-96B16C636FB7}" type="presParOf" srcId="{A2BF429D-2280-4F53-9619-5E9574B65C8A}" destId="{6A61F546-C5E7-44AE-AFC8-EE4A2C319047}" srcOrd="7" destOrd="0" presId="urn:microsoft.com/office/officeart/2005/8/layout/cycle2"/>
    <dgm:cxn modelId="{B708E3B7-55F3-4BD4-A7C9-600ADA31BEC3}" type="presParOf" srcId="{6A61F546-C5E7-44AE-AFC8-EE4A2C319047}" destId="{A0ECCA77-6BBA-449A-AE16-D850BE075E0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93B1E2-AC99-4B54-917B-84C824E196D4}" type="doc">
      <dgm:prSet loTypeId="urn:microsoft.com/office/officeart/2005/8/layout/cycle2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C0DE094A-F8C1-4EA2-B58B-638D78D2E0E5}">
      <dgm:prSet phldrT="[Text]"/>
      <dgm:spPr/>
      <dgm:t>
        <a:bodyPr/>
        <a:lstStyle/>
        <a:p>
          <a:r>
            <a:rPr lang="en-GB" dirty="0" smtClean="0"/>
            <a:t>Discuss</a:t>
          </a:r>
          <a:endParaRPr lang="en-GB" dirty="0"/>
        </a:p>
      </dgm:t>
    </dgm:pt>
    <dgm:pt modelId="{A349F67C-367E-427A-9772-F8993F960E45}" type="parTrans" cxnId="{53920E3C-F48E-43EF-95B3-C56B19B4D4C7}">
      <dgm:prSet/>
      <dgm:spPr/>
      <dgm:t>
        <a:bodyPr/>
        <a:lstStyle/>
        <a:p>
          <a:endParaRPr lang="en-GB"/>
        </a:p>
      </dgm:t>
    </dgm:pt>
    <dgm:pt modelId="{90AAD6F9-B3FC-47F7-98FC-B5A74744DB77}" type="sibTrans" cxnId="{53920E3C-F48E-43EF-95B3-C56B19B4D4C7}">
      <dgm:prSet/>
      <dgm:spPr/>
      <dgm:t>
        <a:bodyPr/>
        <a:lstStyle/>
        <a:p>
          <a:endParaRPr lang="en-GB"/>
        </a:p>
      </dgm:t>
    </dgm:pt>
    <dgm:pt modelId="{D07DE656-8153-40BC-947E-1B7002A699BA}">
      <dgm:prSet phldrT="[Text]"/>
      <dgm:spPr/>
      <dgm:t>
        <a:bodyPr/>
        <a:lstStyle/>
        <a:p>
          <a:r>
            <a:rPr lang="en-GB" dirty="0" smtClean="0"/>
            <a:t>Synthesise</a:t>
          </a:r>
          <a:endParaRPr lang="en-GB" dirty="0"/>
        </a:p>
      </dgm:t>
    </dgm:pt>
    <dgm:pt modelId="{E741BC69-5B3B-416E-9C6E-1B8155FF29D0}" type="parTrans" cxnId="{B915C0E8-F5A6-4C22-AB94-161F65CF39D9}">
      <dgm:prSet/>
      <dgm:spPr/>
      <dgm:t>
        <a:bodyPr/>
        <a:lstStyle/>
        <a:p>
          <a:endParaRPr lang="en-GB"/>
        </a:p>
      </dgm:t>
    </dgm:pt>
    <dgm:pt modelId="{D9D5D246-4157-42F6-9457-CAB03D4CA289}" type="sibTrans" cxnId="{B915C0E8-F5A6-4C22-AB94-161F65CF39D9}">
      <dgm:prSet/>
      <dgm:spPr/>
      <dgm:t>
        <a:bodyPr/>
        <a:lstStyle/>
        <a:p>
          <a:endParaRPr lang="en-GB"/>
        </a:p>
      </dgm:t>
    </dgm:pt>
    <dgm:pt modelId="{9A5D6AA9-21A4-404C-A59A-ACBF7D6CB98C}">
      <dgm:prSet phldrT="[Text]"/>
      <dgm:spPr/>
      <dgm:t>
        <a:bodyPr/>
        <a:lstStyle/>
        <a:p>
          <a:r>
            <a:rPr lang="en-GB" dirty="0" smtClean="0"/>
            <a:t>Evaluate</a:t>
          </a:r>
          <a:endParaRPr lang="en-GB" dirty="0"/>
        </a:p>
      </dgm:t>
    </dgm:pt>
    <dgm:pt modelId="{01398D23-B64D-46AC-A4B2-08666D41BF04}" type="parTrans" cxnId="{2694901B-30FA-438E-B0EE-15C0FFA28679}">
      <dgm:prSet/>
      <dgm:spPr/>
      <dgm:t>
        <a:bodyPr/>
        <a:lstStyle/>
        <a:p>
          <a:endParaRPr lang="en-GB"/>
        </a:p>
      </dgm:t>
    </dgm:pt>
    <dgm:pt modelId="{79E289FD-7900-4201-801E-66376A42D62A}" type="sibTrans" cxnId="{2694901B-30FA-438E-B0EE-15C0FFA28679}">
      <dgm:prSet/>
      <dgm:spPr/>
      <dgm:t>
        <a:bodyPr/>
        <a:lstStyle/>
        <a:p>
          <a:endParaRPr lang="en-GB"/>
        </a:p>
      </dgm:t>
    </dgm:pt>
    <dgm:pt modelId="{E1FAE42B-26FC-4260-9CEF-0EED75D4EEFB}">
      <dgm:prSet phldrT="[Text]" phldr="1"/>
      <dgm:spPr/>
      <dgm:t>
        <a:bodyPr/>
        <a:lstStyle/>
        <a:p>
          <a:endParaRPr lang="en-GB"/>
        </a:p>
      </dgm:t>
    </dgm:pt>
    <dgm:pt modelId="{0321A696-0840-41DA-BDC5-C316933F5407}" type="parTrans" cxnId="{BB2C1AD4-FF78-4C5E-B171-1F547C646103}">
      <dgm:prSet/>
      <dgm:spPr/>
      <dgm:t>
        <a:bodyPr/>
        <a:lstStyle/>
        <a:p>
          <a:endParaRPr lang="en-GB"/>
        </a:p>
      </dgm:t>
    </dgm:pt>
    <dgm:pt modelId="{FB2B6866-F195-4DB6-AF70-5B58DED840D6}" type="sibTrans" cxnId="{BB2C1AD4-FF78-4C5E-B171-1F547C646103}">
      <dgm:prSet/>
      <dgm:spPr/>
      <dgm:t>
        <a:bodyPr/>
        <a:lstStyle/>
        <a:p>
          <a:endParaRPr lang="en-GB"/>
        </a:p>
      </dgm:t>
    </dgm:pt>
    <dgm:pt modelId="{A2BF429D-2280-4F53-9619-5E9574B65C8A}" type="pres">
      <dgm:prSet presAssocID="{5293B1E2-AC99-4B54-917B-84C824E196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651C226-E5E4-4362-8FC5-C8040568A68E}" type="pres">
      <dgm:prSet presAssocID="{C0DE094A-F8C1-4EA2-B58B-638D78D2E0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FB196F-6BD3-4666-BEF9-99094EE4FB4D}" type="pres">
      <dgm:prSet presAssocID="{90AAD6F9-B3FC-47F7-98FC-B5A74744DB77}" presName="sibTrans" presStyleLbl="sibTrans2D1" presStyleIdx="0" presStyleCnt="4"/>
      <dgm:spPr/>
      <dgm:t>
        <a:bodyPr/>
        <a:lstStyle/>
        <a:p>
          <a:endParaRPr lang="en-GB"/>
        </a:p>
      </dgm:t>
    </dgm:pt>
    <dgm:pt modelId="{36C5E0E0-E61F-4F74-9168-048EAAD36A2A}" type="pres">
      <dgm:prSet presAssocID="{90AAD6F9-B3FC-47F7-98FC-B5A74744DB77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9EBFF8E9-F655-4D68-80E4-8C93A3515377}" type="pres">
      <dgm:prSet presAssocID="{D07DE656-8153-40BC-947E-1B7002A699B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502EB9-20C7-4778-9216-4A620685DD11}" type="pres">
      <dgm:prSet presAssocID="{D9D5D246-4157-42F6-9457-CAB03D4CA289}" presName="sibTrans" presStyleLbl="sibTrans2D1" presStyleIdx="1" presStyleCnt="4"/>
      <dgm:spPr/>
      <dgm:t>
        <a:bodyPr/>
        <a:lstStyle/>
        <a:p>
          <a:endParaRPr lang="en-GB"/>
        </a:p>
      </dgm:t>
    </dgm:pt>
    <dgm:pt modelId="{96A7C834-250A-4256-8E84-B3A283D9E091}" type="pres">
      <dgm:prSet presAssocID="{D9D5D246-4157-42F6-9457-CAB03D4CA289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F4933324-E4C2-48B0-AFFA-D0FC3E2018CB}" type="pres">
      <dgm:prSet presAssocID="{9A5D6AA9-21A4-404C-A59A-ACBF7D6CB98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53C863-034B-4302-B035-4B0C91A3EB02}" type="pres">
      <dgm:prSet presAssocID="{79E289FD-7900-4201-801E-66376A42D62A}" presName="sibTrans" presStyleLbl="sibTrans2D1" presStyleIdx="2" presStyleCnt="4"/>
      <dgm:spPr/>
      <dgm:t>
        <a:bodyPr/>
        <a:lstStyle/>
        <a:p>
          <a:endParaRPr lang="en-GB"/>
        </a:p>
      </dgm:t>
    </dgm:pt>
    <dgm:pt modelId="{CA68BC9F-5372-42F6-8C49-2C8E899ABC34}" type="pres">
      <dgm:prSet presAssocID="{79E289FD-7900-4201-801E-66376A42D62A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867B9B47-EAA2-4287-93F0-A394848CE85D}" type="pres">
      <dgm:prSet presAssocID="{E1FAE42B-26FC-4260-9CEF-0EED75D4EEF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61F546-C5E7-44AE-AFC8-EE4A2C319047}" type="pres">
      <dgm:prSet presAssocID="{FB2B6866-F195-4DB6-AF70-5B58DED840D6}" presName="sibTrans" presStyleLbl="sibTrans2D1" presStyleIdx="3" presStyleCnt="4"/>
      <dgm:spPr/>
      <dgm:t>
        <a:bodyPr/>
        <a:lstStyle/>
        <a:p>
          <a:endParaRPr lang="en-GB"/>
        </a:p>
      </dgm:t>
    </dgm:pt>
    <dgm:pt modelId="{A0ECCA77-6BBA-449A-AE16-D850BE075E0B}" type="pres">
      <dgm:prSet presAssocID="{FB2B6866-F195-4DB6-AF70-5B58DED840D6}" presName="connectorText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8A4C3761-0FC7-4180-84F1-B1BD387CF38A}" type="presOf" srcId="{79E289FD-7900-4201-801E-66376A42D62A}" destId="{3153C863-034B-4302-B035-4B0C91A3EB02}" srcOrd="0" destOrd="0" presId="urn:microsoft.com/office/officeart/2005/8/layout/cycle2"/>
    <dgm:cxn modelId="{633F28A3-F26B-4420-A2CF-6A11BCAA849C}" type="presOf" srcId="{5293B1E2-AC99-4B54-917B-84C824E196D4}" destId="{A2BF429D-2280-4F53-9619-5E9574B65C8A}" srcOrd="0" destOrd="0" presId="urn:microsoft.com/office/officeart/2005/8/layout/cycle2"/>
    <dgm:cxn modelId="{3635F61D-59D8-4086-83EB-6BC74E19B543}" type="presOf" srcId="{FB2B6866-F195-4DB6-AF70-5B58DED840D6}" destId="{A0ECCA77-6BBA-449A-AE16-D850BE075E0B}" srcOrd="1" destOrd="0" presId="urn:microsoft.com/office/officeart/2005/8/layout/cycle2"/>
    <dgm:cxn modelId="{9A08353E-0A7D-4E34-9C66-19AE62EFEA24}" type="presOf" srcId="{D07DE656-8153-40BC-947E-1B7002A699BA}" destId="{9EBFF8E9-F655-4D68-80E4-8C93A3515377}" srcOrd="0" destOrd="0" presId="urn:microsoft.com/office/officeart/2005/8/layout/cycle2"/>
    <dgm:cxn modelId="{92C43038-C498-44E8-B120-68D106869B45}" type="presOf" srcId="{E1FAE42B-26FC-4260-9CEF-0EED75D4EEFB}" destId="{867B9B47-EAA2-4287-93F0-A394848CE85D}" srcOrd="0" destOrd="0" presId="urn:microsoft.com/office/officeart/2005/8/layout/cycle2"/>
    <dgm:cxn modelId="{847F953F-DA55-42EF-8E0C-5D1C2410BB9E}" type="presOf" srcId="{C0DE094A-F8C1-4EA2-B58B-638D78D2E0E5}" destId="{A651C226-E5E4-4362-8FC5-C8040568A68E}" srcOrd="0" destOrd="0" presId="urn:microsoft.com/office/officeart/2005/8/layout/cycle2"/>
    <dgm:cxn modelId="{53920E3C-F48E-43EF-95B3-C56B19B4D4C7}" srcId="{5293B1E2-AC99-4B54-917B-84C824E196D4}" destId="{C0DE094A-F8C1-4EA2-B58B-638D78D2E0E5}" srcOrd="0" destOrd="0" parTransId="{A349F67C-367E-427A-9772-F8993F960E45}" sibTransId="{90AAD6F9-B3FC-47F7-98FC-B5A74744DB77}"/>
    <dgm:cxn modelId="{8E42DC60-860D-4172-B5DD-49E8D4E2F1B5}" type="presOf" srcId="{79E289FD-7900-4201-801E-66376A42D62A}" destId="{CA68BC9F-5372-42F6-8C49-2C8E899ABC34}" srcOrd="1" destOrd="0" presId="urn:microsoft.com/office/officeart/2005/8/layout/cycle2"/>
    <dgm:cxn modelId="{29430400-19D1-4928-AC08-EE68B6E7BC0C}" type="presOf" srcId="{90AAD6F9-B3FC-47F7-98FC-B5A74744DB77}" destId="{36C5E0E0-E61F-4F74-9168-048EAAD36A2A}" srcOrd="1" destOrd="0" presId="urn:microsoft.com/office/officeart/2005/8/layout/cycle2"/>
    <dgm:cxn modelId="{704FA19C-AF7D-47B6-A3E7-0A71068272DB}" type="presOf" srcId="{D9D5D246-4157-42F6-9457-CAB03D4CA289}" destId="{B3502EB9-20C7-4778-9216-4A620685DD11}" srcOrd="0" destOrd="0" presId="urn:microsoft.com/office/officeart/2005/8/layout/cycle2"/>
    <dgm:cxn modelId="{2694901B-30FA-438E-B0EE-15C0FFA28679}" srcId="{5293B1E2-AC99-4B54-917B-84C824E196D4}" destId="{9A5D6AA9-21A4-404C-A59A-ACBF7D6CB98C}" srcOrd="2" destOrd="0" parTransId="{01398D23-B64D-46AC-A4B2-08666D41BF04}" sibTransId="{79E289FD-7900-4201-801E-66376A42D62A}"/>
    <dgm:cxn modelId="{992B0922-9ACC-4591-8823-B47FB5D4BDF1}" type="presOf" srcId="{9A5D6AA9-21A4-404C-A59A-ACBF7D6CB98C}" destId="{F4933324-E4C2-48B0-AFFA-D0FC3E2018CB}" srcOrd="0" destOrd="0" presId="urn:microsoft.com/office/officeart/2005/8/layout/cycle2"/>
    <dgm:cxn modelId="{5C112B71-0B2F-4AC5-ACF2-6FAEB2B58E62}" type="presOf" srcId="{D9D5D246-4157-42F6-9457-CAB03D4CA289}" destId="{96A7C834-250A-4256-8E84-B3A283D9E091}" srcOrd="1" destOrd="0" presId="urn:microsoft.com/office/officeart/2005/8/layout/cycle2"/>
    <dgm:cxn modelId="{287BE344-F545-4CA6-84E8-B4B4A5102D2E}" type="presOf" srcId="{90AAD6F9-B3FC-47F7-98FC-B5A74744DB77}" destId="{58FB196F-6BD3-4666-BEF9-99094EE4FB4D}" srcOrd="0" destOrd="0" presId="urn:microsoft.com/office/officeart/2005/8/layout/cycle2"/>
    <dgm:cxn modelId="{754DDD0B-400C-4C33-A4F4-A0470332B022}" type="presOf" srcId="{FB2B6866-F195-4DB6-AF70-5B58DED840D6}" destId="{6A61F546-C5E7-44AE-AFC8-EE4A2C319047}" srcOrd="0" destOrd="0" presId="urn:microsoft.com/office/officeart/2005/8/layout/cycle2"/>
    <dgm:cxn modelId="{BB2C1AD4-FF78-4C5E-B171-1F547C646103}" srcId="{5293B1E2-AC99-4B54-917B-84C824E196D4}" destId="{E1FAE42B-26FC-4260-9CEF-0EED75D4EEFB}" srcOrd="3" destOrd="0" parTransId="{0321A696-0840-41DA-BDC5-C316933F5407}" sibTransId="{FB2B6866-F195-4DB6-AF70-5B58DED840D6}"/>
    <dgm:cxn modelId="{B915C0E8-F5A6-4C22-AB94-161F65CF39D9}" srcId="{5293B1E2-AC99-4B54-917B-84C824E196D4}" destId="{D07DE656-8153-40BC-947E-1B7002A699BA}" srcOrd="1" destOrd="0" parTransId="{E741BC69-5B3B-416E-9C6E-1B8155FF29D0}" sibTransId="{D9D5D246-4157-42F6-9457-CAB03D4CA289}"/>
    <dgm:cxn modelId="{1B376122-C933-4FCA-BC85-2A6B428056AE}" type="presParOf" srcId="{A2BF429D-2280-4F53-9619-5E9574B65C8A}" destId="{A651C226-E5E4-4362-8FC5-C8040568A68E}" srcOrd="0" destOrd="0" presId="urn:microsoft.com/office/officeart/2005/8/layout/cycle2"/>
    <dgm:cxn modelId="{C9945E6D-769D-4867-96DF-3E11391856C1}" type="presParOf" srcId="{A2BF429D-2280-4F53-9619-5E9574B65C8A}" destId="{58FB196F-6BD3-4666-BEF9-99094EE4FB4D}" srcOrd="1" destOrd="0" presId="urn:microsoft.com/office/officeart/2005/8/layout/cycle2"/>
    <dgm:cxn modelId="{2A3DB6E5-F96D-4A77-A737-ABFF6D213416}" type="presParOf" srcId="{58FB196F-6BD3-4666-BEF9-99094EE4FB4D}" destId="{36C5E0E0-E61F-4F74-9168-048EAAD36A2A}" srcOrd="0" destOrd="0" presId="urn:microsoft.com/office/officeart/2005/8/layout/cycle2"/>
    <dgm:cxn modelId="{BE83CEC5-62CA-48F0-B7D4-26B1A2ED41EA}" type="presParOf" srcId="{A2BF429D-2280-4F53-9619-5E9574B65C8A}" destId="{9EBFF8E9-F655-4D68-80E4-8C93A3515377}" srcOrd="2" destOrd="0" presId="urn:microsoft.com/office/officeart/2005/8/layout/cycle2"/>
    <dgm:cxn modelId="{49F64A1D-B4C2-4A4F-B548-89F16C208CB1}" type="presParOf" srcId="{A2BF429D-2280-4F53-9619-5E9574B65C8A}" destId="{B3502EB9-20C7-4778-9216-4A620685DD11}" srcOrd="3" destOrd="0" presId="urn:microsoft.com/office/officeart/2005/8/layout/cycle2"/>
    <dgm:cxn modelId="{66570EE0-F51A-45B8-B7F7-05B0310A2C9E}" type="presParOf" srcId="{B3502EB9-20C7-4778-9216-4A620685DD11}" destId="{96A7C834-250A-4256-8E84-B3A283D9E091}" srcOrd="0" destOrd="0" presId="urn:microsoft.com/office/officeart/2005/8/layout/cycle2"/>
    <dgm:cxn modelId="{03F35246-87A5-4F1C-870F-D2E857FA3F82}" type="presParOf" srcId="{A2BF429D-2280-4F53-9619-5E9574B65C8A}" destId="{F4933324-E4C2-48B0-AFFA-D0FC3E2018CB}" srcOrd="4" destOrd="0" presId="urn:microsoft.com/office/officeart/2005/8/layout/cycle2"/>
    <dgm:cxn modelId="{9F8382DD-B0F0-42EB-87C7-D2C513281E5C}" type="presParOf" srcId="{A2BF429D-2280-4F53-9619-5E9574B65C8A}" destId="{3153C863-034B-4302-B035-4B0C91A3EB02}" srcOrd="5" destOrd="0" presId="urn:microsoft.com/office/officeart/2005/8/layout/cycle2"/>
    <dgm:cxn modelId="{4F3AD970-4DE0-4996-B072-05E13748B470}" type="presParOf" srcId="{3153C863-034B-4302-B035-4B0C91A3EB02}" destId="{CA68BC9F-5372-42F6-8C49-2C8E899ABC34}" srcOrd="0" destOrd="0" presId="urn:microsoft.com/office/officeart/2005/8/layout/cycle2"/>
    <dgm:cxn modelId="{5F12C3B2-112F-43F3-96B1-4FEC84BF51DE}" type="presParOf" srcId="{A2BF429D-2280-4F53-9619-5E9574B65C8A}" destId="{867B9B47-EAA2-4287-93F0-A394848CE85D}" srcOrd="6" destOrd="0" presId="urn:microsoft.com/office/officeart/2005/8/layout/cycle2"/>
    <dgm:cxn modelId="{493903B6-FFB9-4A84-A63E-809423E48C84}" type="presParOf" srcId="{A2BF429D-2280-4F53-9619-5E9574B65C8A}" destId="{6A61F546-C5E7-44AE-AFC8-EE4A2C319047}" srcOrd="7" destOrd="0" presId="urn:microsoft.com/office/officeart/2005/8/layout/cycle2"/>
    <dgm:cxn modelId="{E6D6C125-56FF-4F90-ABDB-85FD20A65180}" type="presParOf" srcId="{6A61F546-C5E7-44AE-AFC8-EE4A2C319047}" destId="{A0ECCA77-6BBA-449A-AE16-D850BE075E0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173887-772F-4F17-A11E-967A712953C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63432C3-B89E-4EDD-88C1-F8523C542B24}">
      <dgm:prSet phldrT="[Text]"/>
      <dgm:spPr/>
      <dgm:t>
        <a:bodyPr/>
        <a:lstStyle/>
        <a:p>
          <a:r>
            <a:rPr lang="en-GB" dirty="0" smtClean="0"/>
            <a:t>Produce</a:t>
          </a:r>
          <a:endParaRPr lang="en-GB" dirty="0"/>
        </a:p>
      </dgm:t>
    </dgm:pt>
    <dgm:pt modelId="{BD744799-F623-4915-98D4-C30D35D154D4}" type="parTrans" cxnId="{3DC68312-6F8E-4DAD-B2D8-E2D37FDACE54}">
      <dgm:prSet/>
      <dgm:spPr/>
      <dgm:t>
        <a:bodyPr/>
        <a:lstStyle/>
        <a:p>
          <a:endParaRPr lang="en-GB"/>
        </a:p>
      </dgm:t>
    </dgm:pt>
    <dgm:pt modelId="{3187C936-3793-4D9C-9514-B8AE8C2BD35E}" type="sibTrans" cxnId="{3DC68312-6F8E-4DAD-B2D8-E2D37FDACE54}">
      <dgm:prSet/>
      <dgm:spPr/>
      <dgm:t>
        <a:bodyPr/>
        <a:lstStyle/>
        <a:p>
          <a:endParaRPr lang="en-GB"/>
        </a:p>
      </dgm:t>
    </dgm:pt>
    <dgm:pt modelId="{15723CB6-2E12-4642-87CE-DDC24FFC5250}">
      <dgm:prSet phldrT="[Text]"/>
      <dgm:spPr/>
      <dgm:t>
        <a:bodyPr/>
        <a:lstStyle/>
        <a:p>
          <a:r>
            <a:rPr lang="en-GB" dirty="0" smtClean="0"/>
            <a:t>Present </a:t>
          </a:r>
          <a:endParaRPr lang="en-GB" dirty="0"/>
        </a:p>
      </dgm:t>
    </dgm:pt>
    <dgm:pt modelId="{E57B5449-25D9-4AA6-A209-E525D911DBEF}" type="parTrans" cxnId="{140408DC-6B70-44F2-BDFF-9BEB2393EB9C}">
      <dgm:prSet/>
      <dgm:spPr/>
      <dgm:t>
        <a:bodyPr/>
        <a:lstStyle/>
        <a:p>
          <a:endParaRPr lang="en-GB"/>
        </a:p>
      </dgm:t>
    </dgm:pt>
    <dgm:pt modelId="{89B4D2B5-F1C2-4E35-9C26-18766B1EB0AC}" type="sibTrans" cxnId="{140408DC-6B70-44F2-BDFF-9BEB2393EB9C}">
      <dgm:prSet/>
      <dgm:spPr/>
      <dgm:t>
        <a:bodyPr/>
        <a:lstStyle/>
        <a:p>
          <a:endParaRPr lang="en-GB"/>
        </a:p>
      </dgm:t>
    </dgm:pt>
    <dgm:pt modelId="{4F41B367-135F-4B77-BD69-2893CBC6DA79}">
      <dgm:prSet phldrT="[Text]"/>
      <dgm:spPr/>
      <dgm:t>
        <a:bodyPr/>
        <a:lstStyle/>
        <a:p>
          <a:r>
            <a:rPr lang="en-GB" dirty="0" smtClean="0"/>
            <a:t>Reflect</a:t>
          </a:r>
          <a:endParaRPr lang="en-GB" dirty="0"/>
        </a:p>
      </dgm:t>
    </dgm:pt>
    <dgm:pt modelId="{45FED8AE-0D28-4726-9168-FC4437C8D80D}" type="parTrans" cxnId="{83630569-6CF3-400E-88F7-398764374314}">
      <dgm:prSet/>
      <dgm:spPr/>
      <dgm:t>
        <a:bodyPr/>
        <a:lstStyle/>
        <a:p>
          <a:endParaRPr lang="en-GB"/>
        </a:p>
      </dgm:t>
    </dgm:pt>
    <dgm:pt modelId="{1BE4A3D4-5F35-45C9-B7F6-AACE501416E6}" type="sibTrans" cxnId="{83630569-6CF3-400E-88F7-398764374314}">
      <dgm:prSet/>
      <dgm:spPr/>
      <dgm:t>
        <a:bodyPr/>
        <a:lstStyle/>
        <a:p>
          <a:endParaRPr lang="en-GB"/>
        </a:p>
      </dgm:t>
    </dgm:pt>
    <dgm:pt modelId="{B9EDF0BA-B848-4F34-9975-96D3BBC9EA36}">
      <dgm:prSet phldrT="[Text]"/>
      <dgm:spPr/>
      <dgm:t>
        <a:bodyPr/>
        <a:lstStyle/>
        <a:p>
          <a:r>
            <a:rPr lang="en-GB" dirty="0" smtClean="0"/>
            <a:t>Evaluate </a:t>
          </a:r>
          <a:endParaRPr lang="en-GB" dirty="0"/>
        </a:p>
      </dgm:t>
    </dgm:pt>
    <dgm:pt modelId="{E80D2559-CACA-4A65-A8FD-DE8BCF40BE72}" type="parTrans" cxnId="{506B40DD-0CAC-4FBD-9A27-721A4CA888DB}">
      <dgm:prSet/>
      <dgm:spPr/>
      <dgm:t>
        <a:bodyPr/>
        <a:lstStyle/>
        <a:p>
          <a:endParaRPr lang="en-GB"/>
        </a:p>
      </dgm:t>
    </dgm:pt>
    <dgm:pt modelId="{74201B88-7E69-400D-879A-0D9AD29BB6BD}" type="sibTrans" cxnId="{506B40DD-0CAC-4FBD-9A27-721A4CA888DB}">
      <dgm:prSet/>
      <dgm:spPr/>
      <dgm:t>
        <a:bodyPr/>
        <a:lstStyle/>
        <a:p>
          <a:endParaRPr lang="en-GB"/>
        </a:p>
      </dgm:t>
    </dgm:pt>
    <dgm:pt modelId="{70E21D2C-85C8-429B-BC3F-DBA09678DB32}">
      <dgm:prSet phldrT="[Text]"/>
      <dgm:spPr/>
      <dgm:t>
        <a:bodyPr/>
        <a:lstStyle/>
        <a:p>
          <a:r>
            <a:rPr lang="en-GB" dirty="0" smtClean="0"/>
            <a:t>Propose solution</a:t>
          </a:r>
          <a:endParaRPr lang="en-GB" dirty="0"/>
        </a:p>
      </dgm:t>
    </dgm:pt>
    <dgm:pt modelId="{3BE8075D-546B-49C9-9361-B3B7AB042430}" type="parTrans" cxnId="{373D3BA6-11CE-43E3-8CE7-237CED57B077}">
      <dgm:prSet/>
      <dgm:spPr/>
      <dgm:t>
        <a:bodyPr/>
        <a:lstStyle/>
        <a:p>
          <a:endParaRPr lang="en-GB"/>
        </a:p>
      </dgm:t>
    </dgm:pt>
    <dgm:pt modelId="{4C20543E-083E-4CC1-AF84-6BC2616212CD}" type="sibTrans" cxnId="{373D3BA6-11CE-43E3-8CE7-237CED57B077}">
      <dgm:prSet/>
      <dgm:spPr/>
      <dgm:t>
        <a:bodyPr/>
        <a:lstStyle/>
        <a:p>
          <a:endParaRPr lang="en-GB"/>
        </a:p>
      </dgm:t>
    </dgm:pt>
    <dgm:pt modelId="{DCA9A01D-29C5-4392-B626-65CCF661549F}">
      <dgm:prSet/>
      <dgm:spPr>
        <a:solidFill>
          <a:srgbClr val="FFFF00"/>
        </a:solidFill>
      </dgm:spPr>
      <dgm:t>
        <a:bodyPr/>
        <a:lstStyle/>
        <a:p>
          <a:r>
            <a:rPr lang="en-GB" b="1" u="none" dirty="0" smtClean="0">
              <a:solidFill>
                <a:schemeClr val="bg1"/>
              </a:solidFill>
              <a:effectLst/>
            </a:rPr>
            <a:t>PROBLEM</a:t>
          </a:r>
          <a:endParaRPr lang="en-GB" b="1" u="none" dirty="0">
            <a:solidFill>
              <a:schemeClr val="bg1"/>
            </a:solidFill>
            <a:effectLst/>
          </a:endParaRPr>
        </a:p>
      </dgm:t>
    </dgm:pt>
    <dgm:pt modelId="{9E7A7885-9214-4766-B3B8-2651DDAA13EF}" type="parTrans" cxnId="{6BC6D5DB-C1BD-4E20-8F26-7F38981AFB9F}">
      <dgm:prSet/>
      <dgm:spPr/>
      <dgm:t>
        <a:bodyPr/>
        <a:lstStyle/>
        <a:p>
          <a:endParaRPr lang="en-GB"/>
        </a:p>
      </dgm:t>
    </dgm:pt>
    <dgm:pt modelId="{525760CC-9584-4097-92DF-A783CB921897}" type="sibTrans" cxnId="{6BC6D5DB-C1BD-4E20-8F26-7F38981AFB9F}">
      <dgm:prSet/>
      <dgm:spPr/>
      <dgm:t>
        <a:bodyPr/>
        <a:lstStyle/>
        <a:p>
          <a:endParaRPr lang="en-GB"/>
        </a:p>
      </dgm:t>
    </dgm:pt>
    <dgm:pt modelId="{02D04B81-4542-4EBD-BC05-196FD2D5708C}">
      <dgm:prSet/>
      <dgm:spPr/>
      <dgm:t>
        <a:bodyPr/>
        <a:lstStyle/>
        <a:p>
          <a:r>
            <a:rPr lang="en-GB" dirty="0" smtClean="0"/>
            <a:t>Read</a:t>
          </a:r>
          <a:endParaRPr lang="en-GB" dirty="0"/>
        </a:p>
      </dgm:t>
    </dgm:pt>
    <dgm:pt modelId="{70BE7C6C-1BC2-4261-8A8B-5146458DBD7E}" type="parTrans" cxnId="{D7785790-4F28-426A-8938-5E69A3DD11CC}">
      <dgm:prSet/>
      <dgm:spPr/>
      <dgm:t>
        <a:bodyPr/>
        <a:lstStyle/>
        <a:p>
          <a:endParaRPr lang="en-GB"/>
        </a:p>
      </dgm:t>
    </dgm:pt>
    <dgm:pt modelId="{55E09482-6EA2-4365-8281-A45DEFDDB237}" type="sibTrans" cxnId="{D7785790-4F28-426A-8938-5E69A3DD11CC}">
      <dgm:prSet/>
      <dgm:spPr/>
      <dgm:t>
        <a:bodyPr/>
        <a:lstStyle/>
        <a:p>
          <a:endParaRPr lang="en-GB"/>
        </a:p>
      </dgm:t>
    </dgm:pt>
    <dgm:pt modelId="{BCD4C354-6966-4BB8-B057-52A39A33A8EB}">
      <dgm:prSet/>
      <dgm:spPr/>
      <dgm:t>
        <a:bodyPr/>
        <a:lstStyle/>
        <a:p>
          <a:r>
            <a:rPr lang="en-GB" dirty="0" smtClean="0"/>
            <a:t>Group</a:t>
          </a:r>
          <a:endParaRPr lang="en-GB" dirty="0"/>
        </a:p>
      </dgm:t>
    </dgm:pt>
    <dgm:pt modelId="{91635805-6DF1-47E6-B166-05CBADE97259}" type="parTrans" cxnId="{32C4D6B5-20F3-42F7-BB64-2374F43BF56E}">
      <dgm:prSet/>
      <dgm:spPr/>
      <dgm:t>
        <a:bodyPr/>
        <a:lstStyle/>
        <a:p>
          <a:endParaRPr lang="en-GB"/>
        </a:p>
      </dgm:t>
    </dgm:pt>
    <dgm:pt modelId="{7525FA5D-4654-46F4-AA38-026C6F256301}" type="sibTrans" cxnId="{32C4D6B5-20F3-42F7-BB64-2374F43BF56E}">
      <dgm:prSet/>
      <dgm:spPr/>
      <dgm:t>
        <a:bodyPr/>
        <a:lstStyle/>
        <a:p>
          <a:endParaRPr lang="en-GB"/>
        </a:p>
      </dgm:t>
    </dgm:pt>
    <dgm:pt modelId="{F6895553-3A8A-4CE9-BC6C-70BC1071978D}" type="pres">
      <dgm:prSet presAssocID="{C5173887-772F-4F17-A11E-967A712953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E8E325-66E9-47B3-9679-376C398C9D1A}" type="pres">
      <dgm:prSet presAssocID="{563432C3-B89E-4EDD-88C1-F8523C542B24}" presName="node" presStyleLbl="node1" presStyleIdx="0" presStyleCnt="8" custAng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342935-4049-4565-893D-31FB854BA300}" type="pres">
      <dgm:prSet presAssocID="{3187C936-3793-4D9C-9514-B8AE8C2BD35E}" presName="sibTrans" presStyleLbl="sibTrans2D1" presStyleIdx="0" presStyleCnt="8"/>
      <dgm:spPr/>
      <dgm:t>
        <a:bodyPr/>
        <a:lstStyle/>
        <a:p>
          <a:endParaRPr lang="en-GB"/>
        </a:p>
      </dgm:t>
    </dgm:pt>
    <dgm:pt modelId="{2C7D7D2D-01B4-4AF0-9932-D4BB8F10DBB5}" type="pres">
      <dgm:prSet presAssocID="{3187C936-3793-4D9C-9514-B8AE8C2BD35E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4C3272E9-4CE3-4489-A5DD-0AF281343790}" type="pres">
      <dgm:prSet presAssocID="{15723CB6-2E12-4642-87CE-DDC24FFC525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F2BCEC-9CF3-41EA-A4B0-2136C8261771}" type="pres">
      <dgm:prSet presAssocID="{89B4D2B5-F1C2-4E35-9C26-18766B1EB0AC}" presName="sibTrans" presStyleLbl="sibTrans2D1" presStyleIdx="1" presStyleCnt="8"/>
      <dgm:spPr/>
      <dgm:t>
        <a:bodyPr/>
        <a:lstStyle/>
        <a:p>
          <a:endParaRPr lang="en-GB"/>
        </a:p>
      </dgm:t>
    </dgm:pt>
    <dgm:pt modelId="{2FF82AF8-CE01-49F8-8BB1-00DF6B1C77C5}" type="pres">
      <dgm:prSet presAssocID="{89B4D2B5-F1C2-4E35-9C26-18766B1EB0AC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1B60D74B-A221-40BF-98E1-2D48E028ADC4}" type="pres">
      <dgm:prSet presAssocID="{4F41B367-135F-4B77-BD69-2893CBC6DA7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CC3B1A-AC5E-4991-9826-64DFAF70443B}" type="pres">
      <dgm:prSet presAssocID="{1BE4A3D4-5F35-45C9-B7F6-AACE501416E6}" presName="sibTrans" presStyleLbl="sibTrans2D1" presStyleIdx="2" presStyleCnt="8"/>
      <dgm:spPr/>
      <dgm:t>
        <a:bodyPr/>
        <a:lstStyle/>
        <a:p>
          <a:endParaRPr lang="en-GB"/>
        </a:p>
      </dgm:t>
    </dgm:pt>
    <dgm:pt modelId="{75A81533-FA82-4B23-AABA-892CBDDFD4FD}" type="pres">
      <dgm:prSet presAssocID="{1BE4A3D4-5F35-45C9-B7F6-AACE501416E6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6AD72ECD-37B9-45A0-97BE-4A8FE6F5980C}" type="pres">
      <dgm:prSet presAssocID="{B9EDF0BA-B848-4F34-9975-96D3BBC9EA3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FD51FC-15E4-4B99-83D7-919C1E8A2393}" type="pres">
      <dgm:prSet presAssocID="{74201B88-7E69-400D-879A-0D9AD29BB6BD}" presName="sibTrans" presStyleLbl="sibTrans2D1" presStyleIdx="3" presStyleCnt="8"/>
      <dgm:spPr/>
      <dgm:t>
        <a:bodyPr/>
        <a:lstStyle/>
        <a:p>
          <a:endParaRPr lang="en-GB"/>
        </a:p>
      </dgm:t>
    </dgm:pt>
    <dgm:pt modelId="{2DE1A48B-D752-4C70-9E64-6E82A0C4D52E}" type="pres">
      <dgm:prSet presAssocID="{74201B88-7E69-400D-879A-0D9AD29BB6BD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BDFBE0CD-C4BC-4496-9429-1D62429435E8}" type="pres">
      <dgm:prSet presAssocID="{DCA9A01D-29C5-4392-B626-65CCF661549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88AD79-1944-4FD8-804C-D00587D66F5F}" type="pres">
      <dgm:prSet presAssocID="{525760CC-9584-4097-92DF-A783CB921897}" presName="sibTrans" presStyleLbl="sibTrans2D1" presStyleIdx="4" presStyleCnt="8"/>
      <dgm:spPr/>
      <dgm:t>
        <a:bodyPr/>
        <a:lstStyle/>
        <a:p>
          <a:endParaRPr lang="en-GB"/>
        </a:p>
      </dgm:t>
    </dgm:pt>
    <dgm:pt modelId="{2047BBDA-65C1-4B6A-B0ED-8BCC497385FC}" type="pres">
      <dgm:prSet presAssocID="{525760CC-9584-4097-92DF-A783CB921897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3ED0755B-0D8E-40B9-BE93-FDB38589E5D4}" type="pres">
      <dgm:prSet presAssocID="{02D04B81-4542-4EBD-BC05-196FD2D5708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87450E-C6B9-48EE-B28F-4EE52A37A45E}" type="pres">
      <dgm:prSet presAssocID="{55E09482-6EA2-4365-8281-A45DEFDDB237}" presName="sibTrans" presStyleLbl="sibTrans2D1" presStyleIdx="5" presStyleCnt="8"/>
      <dgm:spPr/>
      <dgm:t>
        <a:bodyPr/>
        <a:lstStyle/>
        <a:p>
          <a:endParaRPr lang="en-GB"/>
        </a:p>
      </dgm:t>
    </dgm:pt>
    <dgm:pt modelId="{46E287E0-B9C5-4A15-99FD-F2890D07E185}" type="pres">
      <dgm:prSet presAssocID="{55E09482-6EA2-4365-8281-A45DEFDDB237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37D8C12C-A98B-428B-909B-F703C2CEDDC8}" type="pres">
      <dgm:prSet presAssocID="{BCD4C354-6966-4BB8-B057-52A39A33A8E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88939B-3870-4CD3-B7E2-3834A98DBD46}" type="pres">
      <dgm:prSet presAssocID="{7525FA5D-4654-46F4-AA38-026C6F256301}" presName="sibTrans" presStyleLbl="sibTrans2D1" presStyleIdx="6" presStyleCnt="8"/>
      <dgm:spPr/>
      <dgm:t>
        <a:bodyPr/>
        <a:lstStyle/>
        <a:p>
          <a:endParaRPr lang="en-GB"/>
        </a:p>
      </dgm:t>
    </dgm:pt>
    <dgm:pt modelId="{9EACF39B-48BF-4CDD-B9D7-54D16F83FD6D}" type="pres">
      <dgm:prSet presAssocID="{7525FA5D-4654-46F4-AA38-026C6F256301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D7239656-46D2-44B9-B9FF-EACD58CAEB28}" type="pres">
      <dgm:prSet presAssocID="{70E21D2C-85C8-429B-BC3F-DBA09678DB3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4C1056-CDBF-4EF3-90DD-F0644FA27EAD}" type="pres">
      <dgm:prSet presAssocID="{4C20543E-083E-4CC1-AF84-6BC2616212CD}" presName="sibTrans" presStyleLbl="sibTrans2D1" presStyleIdx="7" presStyleCnt="8"/>
      <dgm:spPr/>
      <dgm:t>
        <a:bodyPr/>
        <a:lstStyle/>
        <a:p>
          <a:endParaRPr lang="en-GB"/>
        </a:p>
      </dgm:t>
    </dgm:pt>
    <dgm:pt modelId="{10F3D1E8-AEA9-4C91-8CA0-964656F78DDA}" type="pres">
      <dgm:prSet presAssocID="{4C20543E-083E-4CC1-AF84-6BC2616212CD}" presName="connectorText" presStyleLbl="sibTrans2D1" presStyleIdx="7" presStyleCnt="8"/>
      <dgm:spPr/>
      <dgm:t>
        <a:bodyPr/>
        <a:lstStyle/>
        <a:p>
          <a:endParaRPr lang="en-GB"/>
        </a:p>
      </dgm:t>
    </dgm:pt>
  </dgm:ptLst>
  <dgm:cxnLst>
    <dgm:cxn modelId="{E940D29F-A066-4138-A6CA-73D45E3A1871}" type="presOf" srcId="{525760CC-9584-4097-92DF-A783CB921897}" destId="{4488AD79-1944-4FD8-804C-D00587D66F5F}" srcOrd="0" destOrd="0" presId="urn:microsoft.com/office/officeart/2005/8/layout/cycle2"/>
    <dgm:cxn modelId="{373D3BA6-11CE-43E3-8CE7-237CED57B077}" srcId="{C5173887-772F-4F17-A11E-967A712953C2}" destId="{70E21D2C-85C8-429B-BC3F-DBA09678DB32}" srcOrd="7" destOrd="0" parTransId="{3BE8075D-546B-49C9-9361-B3B7AB042430}" sibTransId="{4C20543E-083E-4CC1-AF84-6BC2616212CD}"/>
    <dgm:cxn modelId="{D7785790-4F28-426A-8938-5E69A3DD11CC}" srcId="{C5173887-772F-4F17-A11E-967A712953C2}" destId="{02D04B81-4542-4EBD-BC05-196FD2D5708C}" srcOrd="5" destOrd="0" parTransId="{70BE7C6C-1BC2-4261-8A8B-5146458DBD7E}" sibTransId="{55E09482-6EA2-4365-8281-A45DEFDDB237}"/>
    <dgm:cxn modelId="{11CAEA44-435D-4400-8E27-6C212BDE3AE1}" type="presOf" srcId="{DCA9A01D-29C5-4392-B626-65CCF661549F}" destId="{BDFBE0CD-C4BC-4496-9429-1D62429435E8}" srcOrd="0" destOrd="0" presId="urn:microsoft.com/office/officeart/2005/8/layout/cycle2"/>
    <dgm:cxn modelId="{32C4D6B5-20F3-42F7-BB64-2374F43BF56E}" srcId="{C5173887-772F-4F17-A11E-967A712953C2}" destId="{BCD4C354-6966-4BB8-B057-52A39A33A8EB}" srcOrd="6" destOrd="0" parTransId="{91635805-6DF1-47E6-B166-05CBADE97259}" sibTransId="{7525FA5D-4654-46F4-AA38-026C6F256301}"/>
    <dgm:cxn modelId="{CDF183BD-034C-4955-9F3B-591A8437AEA1}" type="presOf" srcId="{4F41B367-135F-4B77-BD69-2893CBC6DA79}" destId="{1B60D74B-A221-40BF-98E1-2D48E028ADC4}" srcOrd="0" destOrd="0" presId="urn:microsoft.com/office/officeart/2005/8/layout/cycle2"/>
    <dgm:cxn modelId="{408F3A77-67AA-46AC-AD5C-52EA3EC3A2B5}" type="presOf" srcId="{1BE4A3D4-5F35-45C9-B7F6-AACE501416E6}" destId="{72CC3B1A-AC5E-4991-9826-64DFAF70443B}" srcOrd="0" destOrd="0" presId="urn:microsoft.com/office/officeart/2005/8/layout/cycle2"/>
    <dgm:cxn modelId="{67245CE1-8D48-48A6-AA78-7E5D2BBA6282}" type="presOf" srcId="{7525FA5D-4654-46F4-AA38-026C6F256301}" destId="{9EACF39B-48BF-4CDD-B9D7-54D16F83FD6D}" srcOrd="1" destOrd="0" presId="urn:microsoft.com/office/officeart/2005/8/layout/cycle2"/>
    <dgm:cxn modelId="{B662BF3F-C2E7-4791-B1CA-035C9EA04950}" type="presOf" srcId="{563432C3-B89E-4EDD-88C1-F8523C542B24}" destId="{0EE8E325-66E9-47B3-9679-376C398C9D1A}" srcOrd="0" destOrd="0" presId="urn:microsoft.com/office/officeart/2005/8/layout/cycle2"/>
    <dgm:cxn modelId="{E654F80D-4B29-4A85-A1A8-2347FA5E6EA7}" type="presOf" srcId="{89B4D2B5-F1C2-4E35-9C26-18766B1EB0AC}" destId="{6FF2BCEC-9CF3-41EA-A4B0-2136C8261771}" srcOrd="0" destOrd="0" presId="urn:microsoft.com/office/officeart/2005/8/layout/cycle2"/>
    <dgm:cxn modelId="{932A1844-3A3F-4C61-8295-E4B5CDFE2AA9}" type="presOf" srcId="{70E21D2C-85C8-429B-BC3F-DBA09678DB32}" destId="{D7239656-46D2-44B9-B9FF-EACD58CAEB28}" srcOrd="0" destOrd="0" presId="urn:microsoft.com/office/officeart/2005/8/layout/cycle2"/>
    <dgm:cxn modelId="{3DC68312-6F8E-4DAD-B2D8-E2D37FDACE54}" srcId="{C5173887-772F-4F17-A11E-967A712953C2}" destId="{563432C3-B89E-4EDD-88C1-F8523C542B24}" srcOrd="0" destOrd="0" parTransId="{BD744799-F623-4915-98D4-C30D35D154D4}" sibTransId="{3187C936-3793-4D9C-9514-B8AE8C2BD35E}"/>
    <dgm:cxn modelId="{2E8918EF-C2DB-457B-A2D6-7B2232762A3B}" type="presOf" srcId="{BCD4C354-6966-4BB8-B057-52A39A33A8EB}" destId="{37D8C12C-A98B-428B-909B-F703C2CEDDC8}" srcOrd="0" destOrd="0" presId="urn:microsoft.com/office/officeart/2005/8/layout/cycle2"/>
    <dgm:cxn modelId="{506B40DD-0CAC-4FBD-9A27-721A4CA888DB}" srcId="{C5173887-772F-4F17-A11E-967A712953C2}" destId="{B9EDF0BA-B848-4F34-9975-96D3BBC9EA36}" srcOrd="3" destOrd="0" parTransId="{E80D2559-CACA-4A65-A8FD-DE8BCF40BE72}" sibTransId="{74201B88-7E69-400D-879A-0D9AD29BB6BD}"/>
    <dgm:cxn modelId="{A6F86511-6030-466B-982F-504CABA53FD2}" type="presOf" srcId="{02D04B81-4542-4EBD-BC05-196FD2D5708C}" destId="{3ED0755B-0D8E-40B9-BE93-FDB38589E5D4}" srcOrd="0" destOrd="0" presId="urn:microsoft.com/office/officeart/2005/8/layout/cycle2"/>
    <dgm:cxn modelId="{83630569-6CF3-400E-88F7-398764374314}" srcId="{C5173887-772F-4F17-A11E-967A712953C2}" destId="{4F41B367-135F-4B77-BD69-2893CBC6DA79}" srcOrd="2" destOrd="0" parTransId="{45FED8AE-0D28-4726-9168-FC4437C8D80D}" sibTransId="{1BE4A3D4-5F35-45C9-B7F6-AACE501416E6}"/>
    <dgm:cxn modelId="{140408DC-6B70-44F2-BDFF-9BEB2393EB9C}" srcId="{C5173887-772F-4F17-A11E-967A712953C2}" destId="{15723CB6-2E12-4642-87CE-DDC24FFC5250}" srcOrd="1" destOrd="0" parTransId="{E57B5449-25D9-4AA6-A209-E525D911DBEF}" sibTransId="{89B4D2B5-F1C2-4E35-9C26-18766B1EB0AC}"/>
    <dgm:cxn modelId="{B3CDAFF9-7AA5-432F-9847-7D360C8B602F}" type="presOf" srcId="{C5173887-772F-4F17-A11E-967A712953C2}" destId="{F6895553-3A8A-4CE9-BC6C-70BC1071978D}" srcOrd="0" destOrd="0" presId="urn:microsoft.com/office/officeart/2005/8/layout/cycle2"/>
    <dgm:cxn modelId="{12ADE3B4-5186-4CDD-8D3C-AFCB8B596545}" type="presOf" srcId="{3187C936-3793-4D9C-9514-B8AE8C2BD35E}" destId="{31342935-4049-4565-893D-31FB854BA300}" srcOrd="0" destOrd="0" presId="urn:microsoft.com/office/officeart/2005/8/layout/cycle2"/>
    <dgm:cxn modelId="{673DA69F-17D8-4CEE-95C2-399287116FF1}" type="presOf" srcId="{55E09482-6EA2-4365-8281-A45DEFDDB237}" destId="{46E287E0-B9C5-4A15-99FD-F2890D07E185}" srcOrd="1" destOrd="0" presId="urn:microsoft.com/office/officeart/2005/8/layout/cycle2"/>
    <dgm:cxn modelId="{9CB2729D-96EE-4943-9EF6-6C7C57403FB1}" type="presOf" srcId="{1BE4A3D4-5F35-45C9-B7F6-AACE501416E6}" destId="{75A81533-FA82-4B23-AABA-892CBDDFD4FD}" srcOrd="1" destOrd="0" presId="urn:microsoft.com/office/officeart/2005/8/layout/cycle2"/>
    <dgm:cxn modelId="{E001348C-2A28-4BEB-8216-28C2F5A41CD9}" type="presOf" srcId="{7525FA5D-4654-46F4-AA38-026C6F256301}" destId="{B988939B-3870-4CD3-B7E2-3834A98DBD46}" srcOrd="0" destOrd="0" presId="urn:microsoft.com/office/officeart/2005/8/layout/cycle2"/>
    <dgm:cxn modelId="{FC390CD8-3189-4710-828F-9002EC1D7D3F}" type="presOf" srcId="{525760CC-9584-4097-92DF-A783CB921897}" destId="{2047BBDA-65C1-4B6A-B0ED-8BCC497385FC}" srcOrd="1" destOrd="0" presId="urn:microsoft.com/office/officeart/2005/8/layout/cycle2"/>
    <dgm:cxn modelId="{2BACCFAD-6C21-4F02-B169-5D3BB4D1A0CD}" type="presOf" srcId="{3187C936-3793-4D9C-9514-B8AE8C2BD35E}" destId="{2C7D7D2D-01B4-4AF0-9932-D4BB8F10DBB5}" srcOrd="1" destOrd="0" presId="urn:microsoft.com/office/officeart/2005/8/layout/cycle2"/>
    <dgm:cxn modelId="{EACC0E7C-0CE7-49F9-8DD7-B692C9C93F32}" type="presOf" srcId="{4C20543E-083E-4CC1-AF84-6BC2616212CD}" destId="{10F3D1E8-AEA9-4C91-8CA0-964656F78DDA}" srcOrd="1" destOrd="0" presId="urn:microsoft.com/office/officeart/2005/8/layout/cycle2"/>
    <dgm:cxn modelId="{493C19BC-7ED2-4E93-934F-6BCA63631F88}" type="presOf" srcId="{4C20543E-083E-4CC1-AF84-6BC2616212CD}" destId="{364C1056-CDBF-4EF3-90DD-F0644FA27EAD}" srcOrd="0" destOrd="0" presId="urn:microsoft.com/office/officeart/2005/8/layout/cycle2"/>
    <dgm:cxn modelId="{6BC6D5DB-C1BD-4E20-8F26-7F38981AFB9F}" srcId="{C5173887-772F-4F17-A11E-967A712953C2}" destId="{DCA9A01D-29C5-4392-B626-65CCF661549F}" srcOrd="4" destOrd="0" parTransId="{9E7A7885-9214-4766-B3B8-2651DDAA13EF}" sibTransId="{525760CC-9584-4097-92DF-A783CB921897}"/>
    <dgm:cxn modelId="{9211E6EF-0838-411C-AE14-8EA926E18962}" type="presOf" srcId="{15723CB6-2E12-4642-87CE-DDC24FFC5250}" destId="{4C3272E9-4CE3-4489-A5DD-0AF281343790}" srcOrd="0" destOrd="0" presId="urn:microsoft.com/office/officeart/2005/8/layout/cycle2"/>
    <dgm:cxn modelId="{6C6A56B5-57C4-4724-B661-9FE28D4DC57D}" type="presOf" srcId="{89B4D2B5-F1C2-4E35-9C26-18766B1EB0AC}" destId="{2FF82AF8-CE01-49F8-8BB1-00DF6B1C77C5}" srcOrd="1" destOrd="0" presId="urn:microsoft.com/office/officeart/2005/8/layout/cycle2"/>
    <dgm:cxn modelId="{4D7EAD8D-C1D8-4DC3-904E-E2E9BE65FAAC}" type="presOf" srcId="{74201B88-7E69-400D-879A-0D9AD29BB6BD}" destId="{0EFD51FC-15E4-4B99-83D7-919C1E8A2393}" srcOrd="0" destOrd="0" presId="urn:microsoft.com/office/officeart/2005/8/layout/cycle2"/>
    <dgm:cxn modelId="{1BE41D15-AAB7-445D-AF87-6834A47254CE}" type="presOf" srcId="{74201B88-7E69-400D-879A-0D9AD29BB6BD}" destId="{2DE1A48B-D752-4C70-9E64-6E82A0C4D52E}" srcOrd="1" destOrd="0" presId="urn:microsoft.com/office/officeart/2005/8/layout/cycle2"/>
    <dgm:cxn modelId="{95FB856A-2115-401E-9A86-E2C50B5F3076}" type="presOf" srcId="{B9EDF0BA-B848-4F34-9975-96D3BBC9EA36}" destId="{6AD72ECD-37B9-45A0-97BE-4A8FE6F5980C}" srcOrd="0" destOrd="0" presId="urn:microsoft.com/office/officeart/2005/8/layout/cycle2"/>
    <dgm:cxn modelId="{BF2FC2C1-AB96-4810-BBFD-59CB07E61506}" type="presOf" srcId="{55E09482-6EA2-4365-8281-A45DEFDDB237}" destId="{1F87450E-C6B9-48EE-B28F-4EE52A37A45E}" srcOrd="0" destOrd="0" presId="urn:microsoft.com/office/officeart/2005/8/layout/cycle2"/>
    <dgm:cxn modelId="{590A7F21-9D78-455B-B4CD-4EDBCCEA4A96}" type="presParOf" srcId="{F6895553-3A8A-4CE9-BC6C-70BC1071978D}" destId="{0EE8E325-66E9-47B3-9679-376C398C9D1A}" srcOrd="0" destOrd="0" presId="urn:microsoft.com/office/officeart/2005/8/layout/cycle2"/>
    <dgm:cxn modelId="{FBC67EED-EA14-48E8-B1D6-69187960AC39}" type="presParOf" srcId="{F6895553-3A8A-4CE9-BC6C-70BC1071978D}" destId="{31342935-4049-4565-893D-31FB854BA300}" srcOrd="1" destOrd="0" presId="urn:microsoft.com/office/officeart/2005/8/layout/cycle2"/>
    <dgm:cxn modelId="{9EEB28B3-1316-4A43-90B0-FD21A345AEDB}" type="presParOf" srcId="{31342935-4049-4565-893D-31FB854BA300}" destId="{2C7D7D2D-01B4-4AF0-9932-D4BB8F10DBB5}" srcOrd="0" destOrd="0" presId="urn:microsoft.com/office/officeart/2005/8/layout/cycle2"/>
    <dgm:cxn modelId="{F0764697-8E01-44EF-9090-EBCCC3D359A2}" type="presParOf" srcId="{F6895553-3A8A-4CE9-BC6C-70BC1071978D}" destId="{4C3272E9-4CE3-4489-A5DD-0AF281343790}" srcOrd="2" destOrd="0" presId="urn:microsoft.com/office/officeart/2005/8/layout/cycle2"/>
    <dgm:cxn modelId="{35C2F6AF-AAB1-4393-9DAB-06CA0E426F12}" type="presParOf" srcId="{F6895553-3A8A-4CE9-BC6C-70BC1071978D}" destId="{6FF2BCEC-9CF3-41EA-A4B0-2136C8261771}" srcOrd="3" destOrd="0" presId="urn:microsoft.com/office/officeart/2005/8/layout/cycle2"/>
    <dgm:cxn modelId="{DA2B9EC3-11C5-4254-B39C-AE1CDA3D1881}" type="presParOf" srcId="{6FF2BCEC-9CF3-41EA-A4B0-2136C8261771}" destId="{2FF82AF8-CE01-49F8-8BB1-00DF6B1C77C5}" srcOrd="0" destOrd="0" presId="urn:microsoft.com/office/officeart/2005/8/layout/cycle2"/>
    <dgm:cxn modelId="{9AC54908-CB14-4E40-9044-8911B7C40BD2}" type="presParOf" srcId="{F6895553-3A8A-4CE9-BC6C-70BC1071978D}" destId="{1B60D74B-A221-40BF-98E1-2D48E028ADC4}" srcOrd="4" destOrd="0" presId="urn:microsoft.com/office/officeart/2005/8/layout/cycle2"/>
    <dgm:cxn modelId="{C571B3BF-5F6D-4841-8CD4-B6579D037421}" type="presParOf" srcId="{F6895553-3A8A-4CE9-BC6C-70BC1071978D}" destId="{72CC3B1A-AC5E-4991-9826-64DFAF70443B}" srcOrd="5" destOrd="0" presId="urn:microsoft.com/office/officeart/2005/8/layout/cycle2"/>
    <dgm:cxn modelId="{84D73851-DE45-490C-9C0D-C001FD0DEC61}" type="presParOf" srcId="{72CC3B1A-AC5E-4991-9826-64DFAF70443B}" destId="{75A81533-FA82-4B23-AABA-892CBDDFD4FD}" srcOrd="0" destOrd="0" presId="urn:microsoft.com/office/officeart/2005/8/layout/cycle2"/>
    <dgm:cxn modelId="{B482C761-E414-4C3C-8900-DD26C728F743}" type="presParOf" srcId="{F6895553-3A8A-4CE9-BC6C-70BC1071978D}" destId="{6AD72ECD-37B9-45A0-97BE-4A8FE6F5980C}" srcOrd="6" destOrd="0" presId="urn:microsoft.com/office/officeart/2005/8/layout/cycle2"/>
    <dgm:cxn modelId="{65EF4B1E-10D8-4A51-9690-F9982E0800EB}" type="presParOf" srcId="{F6895553-3A8A-4CE9-BC6C-70BC1071978D}" destId="{0EFD51FC-15E4-4B99-83D7-919C1E8A2393}" srcOrd="7" destOrd="0" presId="urn:microsoft.com/office/officeart/2005/8/layout/cycle2"/>
    <dgm:cxn modelId="{E7E4C705-4CEA-4DBD-952F-7036759CDA27}" type="presParOf" srcId="{0EFD51FC-15E4-4B99-83D7-919C1E8A2393}" destId="{2DE1A48B-D752-4C70-9E64-6E82A0C4D52E}" srcOrd="0" destOrd="0" presId="urn:microsoft.com/office/officeart/2005/8/layout/cycle2"/>
    <dgm:cxn modelId="{F44E3829-5760-4EC4-AD9C-386C00FD3ED0}" type="presParOf" srcId="{F6895553-3A8A-4CE9-BC6C-70BC1071978D}" destId="{BDFBE0CD-C4BC-4496-9429-1D62429435E8}" srcOrd="8" destOrd="0" presId="urn:microsoft.com/office/officeart/2005/8/layout/cycle2"/>
    <dgm:cxn modelId="{1088B1D0-B146-4FA2-A1CC-CD65AED5B314}" type="presParOf" srcId="{F6895553-3A8A-4CE9-BC6C-70BC1071978D}" destId="{4488AD79-1944-4FD8-804C-D00587D66F5F}" srcOrd="9" destOrd="0" presId="urn:microsoft.com/office/officeart/2005/8/layout/cycle2"/>
    <dgm:cxn modelId="{204DD71A-B663-433B-8652-DDC999147AD2}" type="presParOf" srcId="{4488AD79-1944-4FD8-804C-D00587D66F5F}" destId="{2047BBDA-65C1-4B6A-B0ED-8BCC497385FC}" srcOrd="0" destOrd="0" presId="urn:microsoft.com/office/officeart/2005/8/layout/cycle2"/>
    <dgm:cxn modelId="{7814DB06-7A53-426D-81A3-8F4039F2E128}" type="presParOf" srcId="{F6895553-3A8A-4CE9-BC6C-70BC1071978D}" destId="{3ED0755B-0D8E-40B9-BE93-FDB38589E5D4}" srcOrd="10" destOrd="0" presId="urn:microsoft.com/office/officeart/2005/8/layout/cycle2"/>
    <dgm:cxn modelId="{70A315C9-C4E6-487C-A679-FC193DFCBBD9}" type="presParOf" srcId="{F6895553-3A8A-4CE9-BC6C-70BC1071978D}" destId="{1F87450E-C6B9-48EE-B28F-4EE52A37A45E}" srcOrd="11" destOrd="0" presId="urn:microsoft.com/office/officeart/2005/8/layout/cycle2"/>
    <dgm:cxn modelId="{5B8CBA6A-16A9-4A70-B4B1-E14846149946}" type="presParOf" srcId="{1F87450E-C6B9-48EE-B28F-4EE52A37A45E}" destId="{46E287E0-B9C5-4A15-99FD-F2890D07E185}" srcOrd="0" destOrd="0" presId="urn:microsoft.com/office/officeart/2005/8/layout/cycle2"/>
    <dgm:cxn modelId="{EF2A362A-CD3C-4D71-9E80-268A2E798A19}" type="presParOf" srcId="{F6895553-3A8A-4CE9-BC6C-70BC1071978D}" destId="{37D8C12C-A98B-428B-909B-F703C2CEDDC8}" srcOrd="12" destOrd="0" presId="urn:microsoft.com/office/officeart/2005/8/layout/cycle2"/>
    <dgm:cxn modelId="{54B6DE13-926C-42F5-ACCC-04F2597A65C0}" type="presParOf" srcId="{F6895553-3A8A-4CE9-BC6C-70BC1071978D}" destId="{B988939B-3870-4CD3-B7E2-3834A98DBD46}" srcOrd="13" destOrd="0" presId="urn:microsoft.com/office/officeart/2005/8/layout/cycle2"/>
    <dgm:cxn modelId="{8F3A0EC1-904F-4E72-8D9C-9ECDACEB9DB2}" type="presParOf" srcId="{B988939B-3870-4CD3-B7E2-3834A98DBD46}" destId="{9EACF39B-48BF-4CDD-B9D7-54D16F83FD6D}" srcOrd="0" destOrd="0" presId="urn:microsoft.com/office/officeart/2005/8/layout/cycle2"/>
    <dgm:cxn modelId="{1B5F2DA3-E444-4F78-870C-FE8AFCB28B38}" type="presParOf" srcId="{F6895553-3A8A-4CE9-BC6C-70BC1071978D}" destId="{D7239656-46D2-44B9-B9FF-EACD58CAEB28}" srcOrd="14" destOrd="0" presId="urn:microsoft.com/office/officeart/2005/8/layout/cycle2"/>
    <dgm:cxn modelId="{AF2F53F4-7C1C-4671-9C03-36913CAF3CEE}" type="presParOf" srcId="{F6895553-3A8A-4CE9-BC6C-70BC1071978D}" destId="{364C1056-CDBF-4EF3-90DD-F0644FA27EAD}" srcOrd="15" destOrd="0" presId="urn:microsoft.com/office/officeart/2005/8/layout/cycle2"/>
    <dgm:cxn modelId="{B3CF0348-A52F-45C1-A92A-ECF912B27CBE}" type="presParOf" srcId="{364C1056-CDBF-4EF3-90DD-F0644FA27EAD}" destId="{10F3D1E8-AEA9-4C91-8CA0-964656F78DD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809D97-8D2F-409C-B2C5-41F1ED27F96F}" type="doc">
      <dgm:prSet loTypeId="urn:microsoft.com/office/officeart/2005/8/layout/arrow2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BEF0C1B2-B241-4070-A9D4-B6D2AF2C88D0}">
      <dgm:prSet phldrT="[Text]"/>
      <dgm:spPr/>
      <dgm:t>
        <a:bodyPr/>
        <a:lstStyle/>
        <a:p>
          <a:r>
            <a:rPr lang="en-GB" dirty="0" smtClean="0"/>
            <a:t>Expose students to LO</a:t>
          </a:r>
          <a:endParaRPr lang="en-GB" dirty="0"/>
        </a:p>
      </dgm:t>
    </dgm:pt>
    <dgm:pt modelId="{AEB4AD41-CB21-4455-B336-BAD327CEABD5}" type="parTrans" cxnId="{271A857E-FFCD-491C-84EF-8D1AA83ACFB6}">
      <dgm:prSet/>
      <dgm:spPr/>
      <dgm:t>
        <a:bodyPr/>
        <a:lstStyle/>
        <a:p>
          <a:endParaRPr lang="en-GB"/>
        </a:p>
      </dgm:t>
    </dgm:pt>
    <dgm:pt modelId="{197778F0-EFC2-4D0F-8D9B-9AA2798FEC66}" type="sibTrans" cxnId="{271A857E-FFCD-491C-84EF-8D1AA83ACFB6}">
      <dgm:prSet/>
      <dgm:spPr/>
      <dgm:t>
        <a:bodyPr/>
        <a:lstStyle/>
        <a:p>
          <a:endParaRPr lang="en-GB"/>
        </a:p>
      </dgm:t>
    </dgm:pt>
    <dgm:pt modelId="{F3E500C4-E4BB-4C0A-AB2C-1099EB04E1AD}">
      <dgm:prSet phldrT="[Text]"/>
      <dgm:spPr/>
      <dgm:t>
        <a:bodyPr/>
        <a:lstStyle/>
        <a:p>
          <a:r>
            <a:rPr lang="en-GB" dirty="0" smtClean="0"/>
            <a:t>Develop marking criteria through workshop </a:t>
          </a:r>
          <a:endParaRPr lang="en-GB" dirty="0"/>
        </a:p>
      </dgm:t>
    </dgm:pt>
    <dgm:pt modelId="{B438A268-DC5F-40FD-B7BA-A6B73584E8F4}" type="parTrans" cxnId="{FC401952-F832-44FC-A5B2-2EA2BC6302D8}">
      <dgm:prSet/>
      <dgm:spPr/>
      <dgm:t>
        <a:bodyPr/>
        <a:lstStyle/>
        <a:p>
          <a:endParaRPr lang="en-GB"/>
        </a:p>
      </dgm:t>
    </dgm:pt>
    <dgm:pt modelId="{91146DB3-7B5D-4D9F-95A4-88F94D81C708}" type="sibTrans" cxnId="{FC401952-F832-44FC-A5B2-2EA2BC6302D8}">
      <dgm:prSet/>
      <dgm:spPr/>
      <dgm:t>
        <a:bodyPr/>
        <a:lstStyle/>
        <a:p>
          <a:endParaRPr lang="en-GB"/>
        </a:p>
      </dgm:t>
    </dgm:pt>
    <dgm:pt modelId="{1B354098-ED9E-4D9B-B119-D2AAC20ECA27}">
      <dgm:prSet phldrT="[Text]"/>
      <dgm:spPr/>
      <dgm:t>
        <a:bodyPr/>
        <a:lstStyle/>
        <a:p>
          <a:r>
            <a:rPr lang="en-GB" dirty="0" smtClean="0"/>
            <a:t>Formative challenges</a:t>
          </a:r>
          <a:endParaRPr lang="en-GB" dirty="0"/>
        </a:p>
      </dgm:t>
    </dgm:pt>
    <dgm:pt modelId="{85B0DA3C-960D-4EBA-97D9-5BE24C2F680A}" type="parTrans" cxnId="{0949694D-0036-428B-BE1F-19FB472359C2}">
      <dgm:prSet/>
      <dgm:spPr/>
      <dgm:t>
        <a:bodyPr/>
        <a:lstStyle/>
        <a:p>
          <a:endParaRPr lang="en-GB"/>
        </a:p>
      </dgm:t>
    </dgm:pt>
    <dgm:pt modelId="{7C4C57BD-B820-41A1-9E5E-ABD93A92C75D}" type="sibTrans" cxnId="{0949694D-0036-428B-BE1F-19FB472359C2}">
      <dgm:prSet/>
      <dgm:spPr/>
      <dgm:t>
        <a:bodyPr/>
        <a:lstStyle/>
        <a:p>
          <a:endParaRPr lang="en-GB"/>
        </a:p>
      </dgm:t>
    </dgm:pt>
    <dgm:pt modelId="{817D4F46-4BD2-4267-9652-82FADE999E2A}">
      <dgm:prSet/>
      <dgm:spPr/>
      <dgm:t>
        <a:bodyPr/>
        <a:lstStyle/>
        <a:p>
          <a:r>
            <a:rPr lang="en-GB" dirty="0" smtClean="0"/>
            <a:t>Reflections</a:t>
          </a:r>
        </a:p>
        <a:p>
          <a:endParaRPr lang="en-GB" dirty="0"/>
        </a:p>
      </dgm:t>
    </dgm:pt>
    <dgm:pt modelId="{D588DDEB-A725-4818-A0D7-7047616F69A6}" type="parTrans" cxnId="{79A265E2-18E0-49A5-BB21-3F85A46143D4}">
      <dgm:prSet/>
      <dgm:spPr/>
      <dgm:t>
        <a:bodyPr/>
        <a:lstStyle/>
        <a:p>
          <a:endParaRPr lang="en-GB"/>
        </a:p>
      </dgm:t>
    </dgm:pt>
    <dgm:pt modelId="{2442AE33-ACEB-4208-9D08-4C4A340B33C0}" type="sibTrans" cxnId="{79A265E2-18E0-49A5-BB21-3F85A46143D4}">
      <dgm:prSet/>
      <dgm:spPr/>
      <dgm:t>
        <a:bodyPr/>
        <a:lstStyle/>
        <a:p>
          <a:endParaRPr lang="en-GB"/>
        </a:p>
      </dgm:t>
    </dgm:pt>
    <dgm:pt modelId="{52DE8817-A1B7-4489-810F-5D3BC70D62B2}">
      <dgm:prSet/>
      <dgm:spPr/>
      <dgm:t>
        <a:bodyPr/>
        <a:lstStyle/>
        <a:p>
          <a:r>
            <a:rPr lang="en-GB" dirty="0" smtClean="0"/>
            <a:t>Author term 2 </a:t>
          </a:r>
          <a:r>
            <a:rPr lang="en-GB" dirty="0" err="1" smtClean="0"/>
            <a:t>SoW</a:t>
          </a:r>
          <a:r>
            <a:rPr lang="en-GB" dirty="0" smtClean="0"/>
            <a:t> </a:t>
          </a:r>
          <a:endParaRPr lang="en-GB" dirty="0"/>
        </a:p>
      </dgm:t>
    </dgm:pt>
    <dgm:pt modelId="{B13340CD-74DE-4FC6-B8A6-A1205DEFD7F9}" type="parTrans" cxnId="{BF792294-5E71-4136-8689-1D8828B6F802}">
      <dgm:prSet/>
      <dgm:spPr/>
      <dgm:t>
        <a:bodyPr/>
        <a:lstStyle/>
        <a:p>
          <a:endParaRPr lang="en-GB"/>
        </a:p>
      </dgm:t>
    </dgm:pt>
    <dgm:pt modelId="{FDBF480E-7405-44CA-B2C2-6721AB22F725}" type="sibTrans" cxnId="{BF792294-5E71-4136-8689-1D8828B6F802}">
      <dgm:prSet/>
      <dgm:spPr/>
      <dgm:t>
        <a:bodyPr/>
        <a:lstStyle/>
        <a:p>
          <a:endParaRPr lang="en-GB"/>
        </a:p>
      </dgm:t>
    </dgm:pt>
    <dgm:pt modelId="{44C4B9A5-68A8-4D66-A3C1-CAAA875B2B03}" type="pres">
      <dgm:prSet presAssocID="{46809D97-8D2F-409C-B2C5-41F1ED27F96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57937E1-BA4A-493A-BA4C-6A564E2FEEAD}" type="pres">
      <dgm:prSet presAssocID="{46809D97-8D2F-409C-B2C5-41F1ED27F96F}" presName="arrow" presStyleLbl="bgShp" presStyleIdx="0" presStyleCnt="1"/>
      <dgm:spPr/>
    </dgm:pt>
    <dgm:pt modelId="{5288B014-7FC7-4D8B-9E10-5E277B4097EF}" type="pres">
      <dgm:prSet presAssocID="{46809D97-8D2F-409C-B2C5-41F1ED27F96F}" presName="arrowDiagram5" presStyleCnt="0"/>
      <dgm:spPr/>
    </dgm:pt>
    <dgm:pt modelId="{7FD05F5D-C698-4636-AD3F-4901071D1C42}" type="pres">
      <dgm:prSet presAssocID="{BEF0C1B2-B241-4070-A9D4-B6D2AF2C88D0}" presName="bullet5a" presStyleLbl="node1" presStyleIdx="0" presStyleCnt="5"/>
      <dgm:spPr/>
    </dgm:pt>
    <dgm:pt modelId="{A6758295-D221-4FE5-BC41-223A34ADD2FE}" type="pres">
      <dgm:prSet presAssocID="{BEF0C1B2-B241-4070-A9D4-B6D2AF2C88D0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766067-DB44-4E57-AD39-52827338C341}" type="pres">
      <dgm:prSet presAssocID="{F3E500C4-E4BB-4C0A-AB2C-1099EB04E1AD}" presName="bullet5b" presStyleLbl="node1" presStyleIdx="1" presStyleCnt="5"/>
      <dgm:spPr/>
    </dgm:pt>
    <dgm:pt modelId="{0AE9CB38-AA5A-419B-896B-5D6A0F2E6918}" type="pres">
      <dgm:prSet presAssocID="{F3E500C4-E4BB-4C0A-AB2C-1099EB04E1AD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BF384B-FE60-4B33-AAE3-EF0C35959924}" type="pres">
      <dgm:prSet presAssocID="{1B354098-ED9E-4D9B-B119-D2AAC20ECA27}" presName="bullet5c" presStyleLbl="node1" presStyleIdx="2" presStyleCnt="5"/>
      <dgm:spPr/>
    </dgm:pt>
    <dgm:pt modelId="{B8A6C9F3-BB8F-4107-9A98-F1DD123FBE56}" type="pres">
      <dgm:prSet presAssocID="{1B354098-ED9E-4D9B-B119-D2AAC20ECA27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3BFA6E-0088-4D37-A4C8-0AA59EAAF626}" type="pres">
      <dgm:prSet presAssocID="{817D4F46-4BD2-4267-9652-82FADE999E2A}" presName="bullet5d" presStyleLbl="node1" presStyleIdx="3" presStyleCnt="5"/>
      <dgm:spPr/>
    </dgm:pt>
    <dgm:pt modelId="{B533D7B2-614A-4457-93AE-4B664F4CF58A}" type="pres">
      <dgm:prSet presAssocID="{817D4F46-4BD2-4267-9652-82FADE999E2A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3BEA48-E691-4978-BB77-C797F5FE51EF}" type="pres">
      <dgm:prSet presAssocID="{52DE8817-A1B7-4489-810F-5D3BC70D62B2}" presName="bullet5e" presStyleLbl="node1" presStyleIdx="4" presStyleCnt="5"/>
      <dgm:spPr/>
    </dgm:pt>
    <dgm:pt modelId="{E6558113-072B-45E6-8C21-B25F82AD3F88}" type="pres">
      <dgm:prSet presAssocID="{52DE8817-A1B7-4489-810F-5D3BC70D62B2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949694D-0036-428B-BE1F-19FB472359C2}" srcId="{46809D97-8D2F-409C-B2C5-41F1ED27F96F}" destId="{1B354098-ED9E-4D9B-B119-D2AAC20ECA27}" srcOrd="2" destOrd="0" parTransId="{85B0DA3C-960D-4EBA-97D9-5BE24C2F680A}" sibTransId="{7C4C57BD-B820-41A1-9E5E-ABD93A92C75D}"/>
    <dgm:cxn modelId="{A228C724-D14B-4892-85EA-1E2B6493BB25}" type="presOf" srcId="{52DE8817-A1B7-4489-810F-5D3BC70D62B2}" destId="{E6558113-072B-45E6-8C21-B25F82AD3F88}" srcOrd="0" destOrd="0" presId="urn:microsoft.com/office/officeart/2005/8/layout/arrow2"/>
    <dgm:cxn modelId="{BF792294-5E71-4136-8689-1D8828B6F802}" srcId="{46809D97-8D2F-409C-B2C5-41F1ED27F96F}" destId="{52DE8817-A1B7-4489-810F-5D3BC70D62B2}" srcOrd="4" destOrd="0" parTransId="{B13340CD-74DE-4FC6-B8A6-A1205DEFD7F9}" sibTransId="{FDBF480E-7405-44CA-B2C2-6721AB22F725}"/>
    <dgm:cxn modelId="{79A265E2-18E0-49A5-BB21-3F85A46143D4}" srcId="{46809D97-8D2F-409C-B2C5-41F1ED27F96F}" destId="{817D4F46-4BD2-4267-9652-82FADE999E2A}" srcOrd="3" destOrd="0" parTransId="{D588DDEB-A725-4818-A0D7-7047616F69A6}" sibTransId="{2442AE33-ACEB-4208-9D08-4C4A340B33C0}"/>
    <dgm:cxn modelId="{C6B89201-0E06-4AA4-AFB4-702C9F73BF68}" type="presOf" srcId="{F3E500C4-E4BB-4C0A-AB2C-1099EB04E1AD}" destId="{0AE9CB38-AA5A-419B-896B-5D6A0F2E6918}" srcOrd="0" destOrd="0" presId="urn:microsoft.com/office/officeart/2005/8/layout/arrow2"/>
    <dgm:cxn modelId="{9CA157B9-ED49-43CE-B3FF-8369C18F61E6}" type="presOf" srcId="{46809D97-8D2F-409C-B2C5-41F1ED27F96F}" destId="{44C4B9A5-68A8-4D66-A3C1-CAAA875B2B03}" srcOrd="0" destOrd="0" presId="urn:microsoft.com/office/officeart/2005/8/layout/arrow2"/>
    <dgm:cxn modelId="{0EE0983C-4F4F-485A-8E3E-FBB0FFECF2F6}" type="presOf" srcId="{817D4F46-4BD2-4267-9652-82FADE999E2A}" destId="{B533D7B2-614A-4457-93AE-4B664F4CF58A}" srcOrd="0" destOrd="0" presId="urn:microsoft.com/office/officeart/2005/8/layout/arrow2"/>
    <dgm:cxn modelId="{A46ACDE2-AC4E-400D-9C08-CD2BAAC3E91C}" type="presOf" srcId="{BEF0C1B2-B241-4070-A9D4-B6D2AF2C88D0}" destId="{A6758295-D221-4FE5-BC41-223A34ADD2FE}" srcOrd="0" destOrd="0" presId="urn:microsoft.com/office/officeart/2005/8/layout/arrow2"/>
    <dgm:cxn modelId="{BE458A3C-71C0-452B-AB1F-915D89DD67DB}" type="presOf" srcId="{1B354098-ED9E-4D9B-B119-D2AAC20ECA27}" destId="{B8A6C9F3-BB8F-4107-9A98-F1DD123FBE56}" srcOrd="0" destOrd="0" presId="urn:microsoft.com/office/officeart/2005/8/layout/arrow2"/>
    <dgm:cxn modelId="{FC401952-F832-44FC-A5B2-2EA2BC6302D8}" srcId="{46809D97-8D2F-409C-B2C5-41F1ED27F96F}" destId="{F3E500C4-E4BB-4C0A-AB2C-1099EB04E1AD}" srcOrd="1" destOrd="0" parTransId="{B438A268-DC5F-40FD-B7BA-A6B73584E8F4}" sibTransId="{91146DB3-7B5D-4D9F-95A4-88F94D81C708}"/>
    <dgm:cxn modelId="{271A857E-FFCD-491C-84EF-8D1AA83ACFB6}" srcId="{46809D97-8D2F-409C-B2C5-41F1ED27F96F}" destId="{BEF0C1B2-B241-4070-A9D4-B6D2AF2C88D0}" srcOrd="0" destOrd="0" parTransId="{AEB4AD41-CB21-4455-B336-BAD327CEABD5}" sibTransId="{197778F0-EFC2-4D0F-8D9B-9AA2798FEC66}"/>
    <dgm:cxn modelId="{7BEDB535-99C0-457C-903B-F7D9A4EAE21D}" type="presParOf" srcId="{44C4B9A5-68A8-4D66-A3C1-CAAA875B2B03}" destId="{E57937E1-BA4A-493A-BA4C-6A564E2FEEAD}" srcOrd="0" destOrd="0" presId="urn:microsoft.com/office/officeart/2005/8/layout/arrow2"/>
    <dgm:cxn modelId="{581B5BE9-9DF5-4BA0-92D7-3BB3DC99CFE9}" type="presParOf" srcId="{44C4B9A5-68A8-4D66-A3C1-CAAA875B2B03}" destId="{5288B014-7FC7-4D8B-9E10-5E277B4097EF}" srcOrd="1" destOrd="0" presId="urn:microsoft.com/office/officeart/2005/8/layout/arrow2"/>
    <dgm:cxn modelId="{2A5BEEA0-291E-44F4-B11C-B9324BBA6D44}" type="presParOf" srcId="{5288B014-7FC7-4D8B-9E10-5E277B4097EF}" destId="{7FD05F5D-C698-4636-AD3F-4901071D1C42}" srcOrd="0" destOrd="0" presId="urn:microsoft.com/office/officeart/2005/8/layout/arrow2"/>
    <dgm:cxn modelId="{ADA92038-2988-47E0-9D6C-D132A3AE2E7C}" type="presParOf" srcId="{5288B014-7FC7-4D8B-9E10-5E277B4097EF}" destId="{A6758295-D221-4FE5-BC41-223A34ADD2FE}" srcOrd="1" destOrd="0" presId="urn:microsoft.com/office/officeart/2005/8/layout/arrow2"/>
    <dgm:cxn modelId="{DF2DD6A8-ADB1-4B63-B5BD-ECAAF8C17C2D}" type="presParOf" srcId="{5288B014-7FC7-4D8B-9E10-5E277B4097EF}" destId="{AA766067-DB44-4E57-AD39-52827338C341}" srcOrd="2" destOrd="0" presId="urn:microsoft.com/office/officeart/2005/8/layout/arrow2"/>
    <dgm:cxn modelId="{3F00D549-A33D-4958-80AB-F447F369AD2F}" type="presParOf" srcId="{5288B014-7FC7-4D8B-9E10-5E277B4097EF}" destId="{0AE9CB38-AA5A-419B-896B-5D6A0F2E6918}" srcOrd="3" destOrd="0" presId="urn:microsoft.com/office/officeart/2005/8/layout/arrow2"/>
    <dgm:cxn modelId="{ECB41BBA-5869-4AA5-AE0F-DC83A217BF1A}" type="presParOf" srcId="{5288B014-7FC7-4D8B-9E10-5E277B4097EF}" destId="{ACBF384B-FE60-4B33-AAE3-EF0C35959924}" srcOrd="4" destOrd="0" presId="urn:microsoft.com/office/officeart/2005/8/layout/arrow2"/>
    <dgm:cxn modelId="{13416669-E301-4A15-9FA6-E303E0DDE05A}" type="presParOf" srcId="{5288B014-7FC7-4D8B-9E10-5E277B4097EF}" destId="{B8A6C9F3-BB8F-4107-9A98-F1DD123FBE56}" srcOrd="5" destOrd="0" presId="urn:microsoft.com/office/officeart/2005/8/layout/arrow2"/>
    <dgm:cxn modelId="{D7B558A4-A30C-4B50-AAEB-82F6935FFE61}" type="presParOf" srcId="{5288B014-7FC7-4D8B-9E10-5E277B4097EF}" destId="{753BFA6E-0088-4D37-A4C8-0AA59EAAF626}" srcOrd="6" destOrd="0" presId="urn:microsoft.com/office/officeart/2005/8/layout/arrow2"/>
    <dgm:cxn modelId="{1D5FD2E2-65A3-4A91-B198-5F1523E02531}" type="presParOf" srcId="{5288B014-7FC7-4D8B-9E10-5E277B4097EF}" destId="{B533D7B2-614A-4457-93AE-4B664F4CF58A}" srcOrd="7" destOrd="0" presId="urn:microsoft.com/office/officeart/2005/8/layout/arrow2"/>
    <dgm:cxn modelId="{C6E5BB0F-9D15-448D-AEEA-9932B906224E}" type="presParOf" srcId="{5288B014-7FC7-4D8B-9E10-5E277B4097EF}" destId="{FC3BEA48-E691-4978-BB77-C797F5FE51EF}" srcOrd="8" destOrd="0" presId="urn:microsoft.com/office/officeart/2005/8/layout/arrow2"/>
    <dgm:cxn modelId="{AB4825E2-1010-4226-A751-B8DCD79B1977}" type="presParOf" srcId="{5288B014-7FC7-4D8B-9E10-5E277B4097EF}" destId="{E6558113-072B-45E6-8C21-B25F82AD3F8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844C9C-20BF-457C-A49D-705E959E1621}" type="doc">
      <dgm:prSet loTypeId="urn:microsoft.com/office/officeart/2005/8/layout/radial6" loCatId="relationship" qsTypeId="urn:microsoft.com/office/officeart/2005/8/quickstyle/3d9" qsCatId="3D" csTypeId="urn:microsoft.com/office/officeart/2005/8/colors/colorful5" csCatId="colorful" phldr="1"/>
      <dgm:spPr>
        <a:scene3d>
          <a:camera prst="perspectiveRelaxed">
            <a:rot lat="19477888" lon="21117795" rev="756552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GB"/>
        </a:p>
      </dgm:t>
    </dgm:pt>
    <dgm:pt modelId="{D5BF6F95-0920-4F3C-8E53-C6F4DCAF3A23}">
      <dgm:prSet phldrT="[Text]" custT="1"/>
      <dgm:spPr>
        <a:sp3d extrusionH="152250" prstMaterial="matte">
          <a:bevelT w="165100" prst="coolSlant"/>
        </a:sp3d>
      </dgm:spPr>
      <dgm:t>
        <a:bodyPr/>
        <a:lstStyle/>
        <a:p>
          <a:r>
            <a:rPr lang="en-GB" sz="2400" dirty="0" smtClean="0"/>
            <a:t>Enterprise</a:t>
          </a:r>
          <a:endParaRPr lang="en-GB" sz="2400" dirty="0"/>
        </a:p>
      </dgm:t>
    </dgm:pt>
    <dgm:pt modelId="{287A96D9-ABCB-4A20-988D-A5420C42A8C2}" type="parTrans" cxnId="{49CD3073-9668-4719-A2FA-3E16C56A61DD}">
      <dgm:prSet/>
      <dgm:spPr/>
      <dgm:t>
        <a:bodyPr/>
        <a:lstStyle/>
        <a:p>
          <a:endParaRPr lang="en-GB" sz="2000"/>
        </a:p>
      </dgm:t>
    </dgm:pt>
    <dgm:pt modelId="{69D28366-E97E-4FAD-A0A7-C7BB2409F18A}" type="sibTrans" cxnId="{49CD3073-9668-4719-A2FA-3E16C56A61DD}">
      <dgm:prSet/>
      <dgm:spPr/>
      <dgm:t>
        <a:bodyPr/>
        <a:lstStyle/>
        <a:p>
          <a:endParaRPr lang="en-GB" sz="2000"/>
        </a:p>
      </dgm:t>
    </dgm:pt>
    <dgm:pt modelId="{39598560-1CB1-4778-AC4D-D2F93D237BB6}">
      <dgm:prSet phldrT="[Text]" custT="1"/>
      <dgm:spPr/>
      <dgm:t>
        <a:bodyPr/>
        <a:lstStyle/>
        <a:p>
          <a:r>
            <a:rPr lang="en-GB" sz="1800" dirty="0" smtClean="0"/>
            <a:t>group</a:t>
          </a:r>
          <a:endParaRPr lang="en-GB" sz="1800" dirty="0"/>
        </a:p>
      </dgm:t>
    </dgm:pt>
    <dgm:pt modelId="{00346440-987C-4C2B-A946-1D06B91864CD}" type="parTrans" cxnId="{458178A0-2999-4F8B-BEB9-B58B5F7102C3}">
      <dgm:prSet/>
      <dgm:spPr/>
      <dgm:t>
        <a:bodyPr/>
        <a:lstStyle/>
        <a:p>
          <a:endParaRPr lang="en-GB" sz="2000"/>
        </a:p>
      </dgm:t>
    </dgm:pt>
    <dgm:pt modelId="{35435D1B-C0F9-48AB-8069-D85F2B6CD63E}" type="sibTrans" cxnId="{458178A0-2999-4F8B-BEB9-B58B5F7102C3}">
      <dgm:prSet/>
      <dgm:spPr/>
      <dgm:t>
        <a:bodyPr/>
        <a:lstStyle/>
        <a:p>
          <a:endParaRPr lang="en-GB" sz="2000"/>
        </a:p>
      </dgm:t>
    </dgm:pt>
    <dgm:pt modelId="{A73241AF-D6F7-405F-9202-2ACA6F5C01E9}">
      <dgm:prSet phldrT="[Text]" custT="1"/>
      <dgm:spPr/>
      <dgm:t>
        <a:bodyPr/>
        <a:lstStyle/>
        <a:p>
          <a:r>
            <a:rPr lang="en-GB" sz="1800" dirty="0" smtClean="0"/>
            <a:t>ambiguity</a:t>
          </a:r>
          <a:endParaRPr lang="en-GB" sz="1800" dirty="0"/>
        </a:p>
      </dgm:t>
    </dgm:pt>
    <dgm:pt modelId="{577FA53B-77A1-425D-8925-384CA7042E2F}" type="parTrans" cxnId="{43899CEF-4669-47FD-8CF1-389E69ED4FE4}">
      <dgm:prSet/>
      <dgm:spPr/>
      <dgm:t>
        <a:bodyPr/>
        <a:lstStyle/>
        <a:p>
          <a:endParaRPr lang="en-GB" sz="2000"/>
        </a:p>
      </dgm:t>
    </dgm:pt>
    <dgm:pt modelId="{22C976F0-30D2-4462-8A17-D5918035FE34}" type="sibTrans" cxnId="{43899CEF-4669-47FD-8CF1-389E69ED4FE4}">
      <dgm:prSet/>
      <dgm:spPr/>
      <dgm:t>
        <a:bodyPr/>
        <a:lstStyle/>
        <a:p>
          <a:endParaRPr lang="en-GB" sz="2000"/>
        </a:p>
      </dgm:t>
    </dgm:pt>
    <dgm:pt modelId="{B20FF156-0952-444C-962A-2115C192F79C}">
      <dgm:prSet phldrT="[Text]" custT="1"/>
      <dgm:spPr/>
      <dgm:t>
        <a:bodyPr/>
        <a:lstStyle/>
        <a:p>
          <a:r>
            <a:rPr lang="en-GB" sz="1800" dirty="0" smtClean="0"/>
            <a:t>reflection</a:t>
          </a:r>
          <a:endParaRPr lang="en-GB" sz="1800" dirty="0"/>
        </a:p>
      </dgm:t>
    </dgm:pt>
    <dgm:pt modelId="{F07343FF-704D-447B-AFFE-77A10103DD57}" type="parTrans" cxnId="{DA0CBADF-EA7A-49E5-86B1-A608FCE7B0A6}">
      <dgm:prSet/>
      <dgm:spPr/>
      <dgm:t>
        <a:bodyPr/>
        <a:lstStyle/>
        <a:p>
          <a:endParaRPr lang="en-GB" sz="2000"/>
        </a:p>
      </dgm:t>
    </dgm:pt>
    <dgm:pt modelId="{E8C34F73-4A3B-448F-BE65-54DAB4F2A120}" type="sibTrans" cxnId="{DA0CBADF-EA7A-49E5-86B1-A608FCE7B0A6}">
      <dgm:prSet/>
      <dgm:spPr/>
      <dgm:t>
        <a:bodyPr/>
        <a:lstStyle/>
        <a:p>
          <a:endParaRPr lang="en-GB" sz="2000"/>
        </a:p>
      </dgm:t>
    </dgm:pt>
    <dgm:pt modelId="{8ECF94B6-D1C0-4F9C-81EF-DBEC1E7A718B}">
      <dgm:prSet phldrT="[Text]" custT="1"/>
      <dgm:spPr/>
      <dgm:t>
        <a:bodyPr/>
        <a:lstStyle/>
        <a:p>
          <a:r>
            <a:rPr lang="en-GB" sz="1800" dirty="0" smtClean="0"/>
            <a:t>risk</a:t>
          </a:r>
          <a:endParaRPr lang="en-GB" sz="1800" dirty="0"/>
        </a:p>
      </dgm:t>
    </dgm:pt>
    <dgm:pt modelId="{2885E5CE-A28C-4C27-A111-4B18F4DF09EB}" type="parTrans" cxnId="{D2453963-DD1F-4A26-B07E-FE83D8BBF3FC}">
      <dgm:prSet/>
      <dgm:spPr/>
      <dgm:t>
        <a:bodyPr/>
        <a:lstStyle/>
        <a:p>
          <a:endParaRPr lang="en-GB" sz="2000"/>
        </a:p>
      </dgm:t>
    </dgm:pt>
    <dgm:pt modelId="{ACB2BCA9-B878-4559-AA8E-9C37828DEF30}" type="sibTrans" cxnId="{D2453963-DD1F-4A26-B07E-FE83D8BBF3FC}">
      <dgm:prSet/>
      <dgm:spPr/>
      <dgm:t>
        <a:bodyPr/>
        <a:lstStyle/>
        <a:p>
          <a:endParaRPr lang="en-GB" sz="2000"/>
        </a:p>
      </dgm:t>
    </dgm:pt>
    <dgm:pt modelId="{DEAC91F1-E3E9-4134-9CFB-40B65A26D149}" type="pres">
      <dgm:prSet presAssocID="{55844C9C-20BF-457C-A49D-705E959E16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68A4F54-620E-4052-81DC-0B792E8AE59D}" type="pres">
      <dgm:prSet presAssocID="{D5BF6F95-0920-4F3C-8E53-C6F4DCAF3A23}" presName="centerShape" presStyleLbl="node0" presStyleIdx="0" presStyleCnt="1"/>
      <dgm:spPr/>
      <dgm:t>
        <a:bodyPr/>
        <a:lstStyle/>
        <a:p>
          <a:endParaRPr lang="en-GB"/>
        </a:p>
      </dgm:t>
    </dgm:pt>
    <dgm:pt modelId="{8B63481A-896C-4636-9783-BE57AC5019D0}" type="pres">
      <dgm:prSet presAssocID="{39598560-1CB1-4778-AC4D-D2F93D237B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DB6CDC-39BA-435D-952D-42AE7BFAE89E}" type="pres">
      <dgm:prSet presAssocID="{39598560-1CB1-4778-AC4D-D2F93D237BB6}" presName="dummy" presStyleCnt="0"/>
      <dgm:spPr/>
      <dgm:t>
        <a:bodyPr/>
        <a:lstStyle/>
        <a:p>
          <a:endParaRPr lang="en-GB"/>
        </a:p>
      </dgm:t>
    </dgm:pt>
    <dgm:pt modelId="{775EF532-0B05-43C7-AFF4-54B6F1C89A52}" type="pres">
      <dgm:prSet presAssocID="{35435D1B-C0F9-48AB-8069-D85F2B6CD63E}" presName="sibTrans" presStyleLbl="sibTrans2D1" presStyleIdx="0" presStyleCnt="4"/>
      <dgm:spPr/>
      <dgm:t>
        <a:bodyPr/>
        <a:lstStyle/>
        <a:p>
          <a:endParaRPr lang="en-GB"/>
        </a:p>
      </dgm:t>
    </dgm:pt>
    <dgm:pt modelId="{0FFF16E5-2B2D-4002-8F4E-6954065E975A}" type="pres">
      <dgm:prSet presAssocID="{A73241AF-D6F7-405F-9202-2ACA6F5C01E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273BC9-8E7A-4E3A-BD93-BAD1D2C9E249}" type="pres">
      <dgm:prSet presAssocID="{A73241AF-D6F7-405F-9202-2ACA6F5C01E9}" presName="dummy" presStyleCnt="0"/>
      <dgm:spPr/>
      <dgm:t>
        <a:bodyPr/>
        <a:lstStyle/>
        <a:p>
          <a:endParaRPr lang="en-GB"/>
        </a:p>
      </dgm:t>
    </dgm:pt>
    <dgm:pt modelId="{CA9EE02F-06EC-4F30-BD88-73E6BB8806F9}" type="pres">
      <dgm:prSet presAssocID="{22C976F0-30D2-4462-8A17-D5918035FE34}" presName="sibTrans" presStyleLbl="sibTrans2D1" presStyleIdx="1" presStyleCnt="4"/>
      <dgm:spPr/>
      <dgm:t>
        <a:bodyPr/>
        <a:lstStyle/>
        <a:p>
          <a:endParaRPr lang="en-GB"/>
        </a:p>
      </dgm:t>
    </dgm:pt>
    <dgm:pt modelId="{49E3327D-9D30-4538-8EDD-53966A47FE6E}" type="pres">
      <dgm:prSet presAssocID="{B20FF156-0952-444C-962A-2115C192F79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AD4115-C068-4821-963B-D5C0909559F5}" type="pres">
      <dgm:prSet presAssocID="{B20FF156-0952-444C-962A-2115C192F79C}" presName="dummy" presStyleCnt="0"/>
      <dgm:spPr/>
      <dgm:t>
        <a:bodyPr/>
        <a:lstStyle/>
        <a:p>
          <a:endParaRPr lang="en-GB"/>
        </a:p>
      </dgm:t>
    </dgm:pt>
    <dgm:pt modelId="{8D49D1CC-DCE6-473D-9E04-63640B334D21}" type="pres">
      <dgm:prSet presAssocID="{E8C34F73-4A3B-448F-BE65-54DAB4F2A120}" presName="sibTrans" presStyleLbl="sibTrans2D1" presStyleIdx="2" presStyleCnt="4"/>
      <dgm:spPr/>
      <dgm:t>
        <a:bodyPr/>
        <a:lstStyle/>
        <a:p>
          <a:endParaRPr lang="en-GB"/>
        </a:p>
      </dgm:t>
    </dgm:pt>
    <dgm:pt modelId="{F7C5BA1B-1906-47F8-AC69-21E99E15618F}" type="pres">
      <dgm:prSet presAssocID="{8ECF94B6-D1C0-4F9C-81EF-DBEC1E7A718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F11D0C-48CB-4395-A092-3CC35E8C0F9C}" type="pres">
      <dgm:prSet presAssocID="{8ECF94B6-D1C0-4F9C-81EF-DBEC1E7A718B}" presName="dummy" presStyleCnt="0"/>
      <dgm:spPr/>
      <dgm:t>
        <a:bodyPr/>
        <a:lstStyle/>
        <a:p>
          <a:endParaRPr lang="en-GB"/>
        </a:p>
      </dgm:t>
    </dgm:pt>
    <dgm:pt modelId="{678DDD85-6F4B-4BF3-86D6-9B1381C60E33}" type="pres">
      <dgm:prSet presAssocID="{ACB2BCA9-B878-4559-AA8E-9C37828DEF30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43899CEF-4669-47FD-8CF1-389E69ED4FE4}" srcId="{D5BF6F95-0920-4F3C-8E53-C6F4DCAF3A23}" destId="{A73241AF-D6F7-405F-9202-2ACA6F5C01E9}" srcOrd="1" destOrd="0" parTransId="{577FA53B-77A1-425D-8925-384CA7042E2F}" sibTransId="{22C976F0-30D2-4462-8A17-D5918035FE34}"/>
    <dgm:cxn modelId="{71A8C76C-539A-44F8-B8EC-B9B80F347996}" type="presOf" srcId="{55844C9C-20BF-457C-A49D-705E959E1621}" destId="{DEAC91F1-E3E9-4134-9CFB-40B65A26D149}" srcOrd="0" destOrd="0" presId="urn:microsoft.com/office/officeart/2005/8/layout/radial6"/>
    <dgm:cxn modelId="{458178A0-2999-4F8B-BEB9-B58B5F7102C3}" srcId="{D5BF6F95-0920-4F3C-8E53-C6F4DCAF3A23}" destId="{39598560-1CB1-4778-AC4D-D2F93D237BB6}" srcOrd="0" destOrd="0" parTransId="{00346440-987C-4C2B-A946-1D06B91864CD}" sibTransId="{35435D1B-C0F9-48AB-8069-D85F2B6CD63E}"/>
    <dgm:cxn modelId="{2929FAED-5AAA-4A11-8A0D-70B3854612A2}" type="presOf" srcId="{39598560-1CB1-4778-AC4D-D2F93D237BB6}" destId="{8B63481A-896C-4636-9783-BE57AC5019D0}" srcOrd="0" destOrd="0" presId="urn:microsoft.com/office/officeart/2005/8/layout/radial6"/>
    <dgm:cxn modelId="{3837BF5C-9C42-4066-A2FD-4B931584458D}" type="presOf" srcId="{D5BF6F95-0920-4F3C-8E53-C6F4DCAF3A23}" destId="{B68A4F54-620E-4052-81DC-0B792E8AE59D}" srcOrd="0" destOrd="0" presId="urn:microsoft.com/office/officeart/2005/8/layout/radial6"/>
    <dgm:cxn modelId="{49CD3073-9668-4719-A2FA-3E16C56A61DD}" srcId="{55844C9C-20BF-457C-A49D-705E959E1621}" destId="{D5BF6F95-0920-4F3C-8E53-C6F4DCAF3A23}" srcOrd="0" destOrd="0" parTransId="{287A96D9-ABCB-4A20-988D-A5420C42A8C2}" sibTransId="{69D28366-E97E-4FAD-A0A7-C7BB2409F18A}"/>
    <dgm:cxn modelId="{D2453963-DD1F-4A26-B07E-FE83D8BBF3FC}" srcId="{D5BF6F95-0920-4F3C-8E53-C6F4DCAF3A23}" destId="{8ECF94B6-D1C0-4F9C-81EF-DBEC1E7A718B}" srcOrd="3" destOrd="0" parTransId="{2885E5CE-A28C-4C27-A111-4B18F4DF09EB}" sibTransId="{ACB2BCA9-B878-4559-AA8E-9C37828DEF30}"/>
    <dgm:cxn modelId="{B6DD3507-7590-4192-98F4-9839D2DEF906}" type="presOf" srcId="{8ECF94B6-D1C0-4F9C-81EF-DBEC1E7A718B}" destId="{F7C5BA1B-1906-47F8-AC69-21E99E15618F}" srcOrd="0" destOrd="0" presId="urn:microsoft.com/office/officeart/2005/8/layout/radial6"/>
    <dgm:cxn modelId="{2BADCD3A-5600-436E-9DAA-82B9062B8EC8}" type="presOf" srcId="{A73241AF-D6F7-405F-9202-2ACA6F5C01E9}" destId="{0FFF16E5-2B2D-4002-8F4E-6954065E975A}" srcOrd="0" destOrd="0" presId="urn:microsoft.com/office/officeart/2005/8/layout/radial6"/>
    <dgm:cxn modelId="{C1FCF382-9032-4E76-B664-88F91A86CF3D}" type="presOf" srcId="{B20FF156-0952-444C-962A-2115C192F79C}" destId="{49E3327D-9D30-4538-8EDD-53966A47FE6E}" srcOrd="0" destOrd="0" presId="urn:microsoft.com/office/officeart/2005/8/layout/radial6"/>
    <dgm:cxn modelId="{DA0CBADF-EA7A-49E5-86B1-A608FCE7B0A6}" srcId="{D5BF6F95-0920-4F3C-8E53-C6F4DCAF3A23}" destId="{B20FF156-0952-444C-962A-2115C192F79C}" srcOrd="2" destOrd="0" parTransId="{F07343FF-704D-447B-AFFE-77A10103DD57}" sibTransId="{E8C34F73-4A3B-448F-BE65-54DAB4F2A120}"/>
    <dgm:cxn modelId="{7EE897D4-BA5F-4587-A6CF-1AF6BD0A7A62}" type="presOf" srcId="{E8C34F73-4A3B-448F-BE65-54DAB4F2A120}" destId="{8D49D1CC-DCE6-473D-9E04-63640B334D21}" srcOrd="0" destOrd="0" presId="urn:microsoft.com/office/officeart/2005/8/layout/radial6"/>
    <dgm:cxn modelId="{7E00FCE4-A4C1-41BD-82FF-409A049D3316}" type="presOf" srcId="{22C976F0-30D2-4462-8A17-D5918035FE34}" destId="{CA9EE02F-06EC-4F30-BD88-73E6BB8806F9}" srcOrd="0" destOrd="0" presId="urn:microsoft.com/office/officeart/2005/8/layout/radial6"/>
    <dgm:cxn modelId="{9F62179A-70CD-4041-BF93-AB10F5D1BCBF}" type="presOf" srcId="{ACB2BCA9-B878-4559-AA8E-9C37828DEF30}" destId="{678DDD85-6F4B-4BF3-86D6-9B1381C60E33}" srcOrd="0" destOrd="0" presId="urn:microsoft.com/office/officeart/2005/8/layout/radial6"/>
    <dgm:cxn modelId="{21B30ACA-DF7F-43E5-8066-E6B93B43BD25}" type="presOf" srcId="{35435D1B-C0F9-48AB-8069-D85F2B6CD63E}" destId="{775EF532-0B05-43C7-AFF4-54B6F1C89A52}" srcOrd="0" destOrd="0" presId="urn:microsoft.com/office/officeart/2005/8/layout/radial6"/>
    <dgm:cxn modelId="{6CF248BF-C57C-4B66-A4CE-63EE96BA0F33}" type="presParOf" srcId="{DEAC91F1-E3E9-4134-9CFB-40B65A26D149}" destId="{B68A4F54-620E-4052-81DC-0B792E8AE59D}" srcOrd="0" destOrd="0" presId="urn:microsoft.com/office/officeart/2005/8/layout/radial6"/>
    <dgm:cxn modelId="{179D7EC0-A118-47FA-B728-D69494E652B3}" type="presParOf" srcId="{DEAC91F1-E3E9-4134-9CFB-40B65A26D149}" destId="{8B63481A-896C-4636-9783-BE57AC5019D0}" srcOrd="1" destOrd="0" presId="urn:microsoft.com/office/officeart/2005/8/layout/radial6"/>
    <dgm:cxn modelId="{C0DB6233-F144-4890-AA24-358E00842D84}" type="presParOf" srcId="{DEAC91F1-E3E9-4134-9CFB-40B65A26D149}" destId="{37DB6CDC-39BA-435D-952D-42AE7BFAE89E}" srcOrd="2" destOrd="0" presId="urn:microsoft.com/office/officeart/2005/8/layout/radial6"/>
    <dgm:cxn modelId="{6F8818D0-AFEF-4CB9-81D0-C20A22CA3CF7}" type="presParOf" srcId="{DEAC91F1-E3E9-4134-9CFB-40B65A26D149}" destId="{775EF532-0B05-43C7-AFF4-54B6F1C89A52}" srcOrd="3" destOrd="0" presId="urn:microsoft.com/office/officeart/2005/8/layout/radial6"/>
    <dgm:cxn modelId="{E0CAE84E-7CA7-49B5-9FCD-53E2576ECC87}" type="presParOf" srcId="{DEAC91F1-E3E9-4134-9CFB-40B65A26D149}" destId="{0FFF16E5-2B2D-4002-8F4E-6954065E975A}" srcOrd="4" destOrd="0" presId="urn:microsoft.com/office/officeart/2005/8/layout/radial6"/>
    <dgm:cxn modelId="{8C963B09-6BE7-48F5-9F01-396685776252}" type="presParOf" srcId="{DEAC91F1-E3E9-4134-9CFB-40B65A26D149}" destId="{07273BC9-8E7A-4E3A-BD93-BAD1D2C9E249}" srcOrd="5" destOrd="0" presId="urn:microsoft.com/office/officeart/2005/8/layout/radial6"/>
    <dgm:cxn modelId="{AB33DC5C-6436-408B-AFE9-396BF1A29987}" type="presParOf" srcId="{DEAC91F1-E3E9-4134-9CFB-40B65A26D149}" destId="{CA9EE02F-06EC-4F30-BD88-73E6BB8806F9}" srcOrd="6" destOrd="0" presId="urn:microsoft.com/office/officeart/2005/8/layout/radial6"/>
    <dgm:cxn modelId="{D60AFB40-43DC-497B-8D11-9D8826485DD1}" type="presParOf" srcId="{DEAC91F1-E3E9-4134-9CFB-40B65A26D149}" destId="{49E3327D-9D30-4538-8EDD-53966A47FE6E}" srcOrd="7" destOrd="0" presId="urn:microsoft.com/office/officeart/2005/8/layout/radial6"/>
    <dgm:cxn modelId="{65F2FBF2-6BEA-4A16-A41E-A9C4D210E154}" type="presParOf" srcId="{DEAC91F1-E3E9-4134-9CFB-40B65A26D149}" destId="{0BAD4115-C068-4821-963B-D5C0909559F5}" srcOrd="8" destOrd="0" presId="urn:microsoft.com/office/officeart/2005/8/layout/radial6"/>
    <dgm:cxn modelId="{02660A88-A3A1-4734-A6FA-2610DE1840CE}" type="presParOf" srcId="{DEAC91F1-E3E9-4134-9CFB-40B65A26D149}" destId="{8D49D1CC-DCE6-473D-9E04-63640B334D21}" srcOrd="9" destOrd="0" presId="urn:microsoft.com/office/officeart/2005/8/layout/radial6"/>
    <dgm:cxn modelId="{21A97343-AD9A-40F0-9591-B5C86990246D}" type="presParOf" srcId="{DEAC91F1-E3E9-4134-9CFB-40B65A26D149}" destId="{F7C5BA1B-1906-47F8-AC69-21E99E15618F}" srcOrd="10" destOrd="0" presId="urn:microsoft.com/office/officeart/2005/8/layout/radial6"/>
    <dgm:cxn modelId="{3ED5BE42-B302-461C-AE7D-0237EA6285CC}" type="presParOf" srcId="{DEAC91F1-E3E9-4134-9CFB-40B65A26D149}" destId="{52F11D0C-48CB-4395-A092-3CC35E8C0F9C}" srcOrd="11" destOrd="0" presId="urn:microsoft.com/office/officeart/2005/8/layout/radial6"/>
    <dgm:cxn modelId="{340D5EEB-2F07-4EDD-A675-731121FDC152}" type="presParOf" srcId="{DEAC91F1-E3E9-4134-9CFB-40B65A26D149}" destId="{678DDD85-6F4B-4BF3-86D6-9B1381C60E33}" srcOrd="12" destOrd="0" presId="urn:microsoft.com/office/officeart/2005/8/layout/radial6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51C226-E5E4-4362-8FC5-C8040568A68E}">
      <dsp:nvSpPr>
        <dsp:cNvPr id="0" name=""/>
        <dsp:cNvSpPr/>
      </dsp:nvSpPr>
      <dsp:spPr>
        <a:xfrm>
          <a:off x="1782781" y="1502"/>
          <a:ext cx="1008362" cy="10083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Roles</a:t>
          </a:r>
          <a:endParaRPr lang="en-GB" sz="1200" kern="1200" dirty="0"/>
        </a:p>
      </dsp:txBody>
      <dsp:txXfrm>
        <a:off x="1782781" y="1502"/>
        <a:ext cx="1008362" cy="1008362"/>
      </dsp:txXfrm>
    </dsp:sp>
    <dsp:sp modelId="{58FB196F-6BD3-4666-BEF9-99094EE4FB4D}">
      <dsp:nvSpPr>
        <dsp:cNvPr id="0" name=""/>
        <dsp:cNvSpPr/>
      </dsp:nvSpPr>
      <dsp:spPr>
        <a:xfrm rot="2700000">
          <a:off x="2682884" y="865435"/>
          <a:ext cx="267981" cy="340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2700000">
        <a:off x="2682884" y="865435"/>
        <a:ext cx="267981" cy="340322"/>
      </dsp:txXfrm>
    </dsp:sp>
    <dsp:sp modelId="{9EBFF8E9-F655-4D68-80E4-8C93A3515377}">
      <dsp:nvSpPr>
        <dsp:cNvPr id="0" name=""/>
        <dsp:cNvSpPr/>
      </dsp:nvSpPr>
      <dsp:spPr>
        <a:xfrm>
          <a:off x="2853332" y="1072054"/>
          <a:ext cx="1008362" cy="10083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Synthesise</a:t>
          </a:r>
          <a:endParaRPr lang="en-GB" sz="1200" kern="1200" dirty="0"/>
        </a:p>
      </dsp:txBody>
      <dsp:txXfrm>
        <a:off x="2853332" y="1072054"/>
        <a:ext cx="1008362" cy="1008362"/>
      </dsp:txXfrm>
    </dsp:sp>
    <dsp:sp modelId="{B3502EB9-20C7-4778-9216-4A620685DD11}">
      <dsp:nvSpPr>
        <dsp:cNvPr id="0" name=""/>
        <dsp:cNvSpPr/>
      </dsp:nvSpPr>
      <dsp:spPr>
        <a:xfrm rot="8100000">
          <a:off x="2693610" y="1935987"/>
          <a:ext cx="267981" cy="340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8100000">
        <a:off x="2693610" y="1935987"/>
        <a:ext cx="267981" cy="340322"/>
      </dsp:txXfrm>
    </dsp:sp>
    <dsp:sp modelId="{F4933324-E4C2-48B0-AFFA-D0FC3E2018CB}">
      <dsp:nvSpPr>
        <dsp:cNvPr id="0" name=""/>
        <dsp:cNvSpPr/>
      </dsp:nvSpPr>
      <dsp:spPr>
        <a:xfrm>
          <a:off x="1782781" y="2142606"/>
          <a:ext cx="1008362" cy="10083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Research</a:t>
          </a:r>
          <a:endParaRPr lang="en-GB" sz="1200" kern="1200" dirty="0"/>
        </a:p>
      </dsp:txBody>
      <dsp:txXfrm>
        <a:off x="1782781" y="2142606"/>
        <a:ext cx="1008362" cy="1008362"/>
      </dsp:txXfrm>
    </dsp:sp>
    <dsp:sp modelId="{3153C863-034B-4302-B035-4B0C91A3EB02}">
      <dsp:nvSpPr>
        <dsp:cNvPr id="0" name=""/>
        <dsp:cNvSpPr/>
      </dsp:nvSpPr>
      <dsp:spPr>
        <a:xfrm rot="13500000">
          <a:off x="1623058" y="1946713"/>
          <a:ext cx="267981" cy="340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3500000">
        <a:off x="1623058" y="1946713"/>
        <a:ext cx="267981" cy="340322"/>
      </dsp:txXfrm>
    </dsp:sp>
    <dsp:sp modelId="{867B9B47-EAA2-4287-93F0-A394848CE85D}">
      <dsp:nvSpPr>
        <dsp:cNvPr id="0" name=""/>
        <dsp:cNvSpPr/>
      </dsp:nvSpPr>
      <dsp:spPr>
        <a:xfrm>
          <a:off x="712229" y="1072054"/>
          <a:ext cx="1008362" cy="10083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Ideas</a:t>
          </a:r>
          <a:endParaRPr lang="en-GB" sz="1200" kern="1200" dirty="0"/>
        </a:p>
      </dsp:txBody>
      <dsp:txXfrm>
        <a:off x="712229" y="1072054"/>
        <a:ext cx="1008362" cy="1008362"/>
      </dsp:txXfrm>
    </dsp:sp>
    <dsp:sp modelId="{6A61F546-C5E7-44AE-AFC8-EE4A2C319047}">
      <dsp:nvSpPr>
        <dsp:cNvPr id="0" name=""/>
        <dsp:cNvSpPr/>
      </dsp:nvSpPr>
      <dsp:spPr>
        <a:xfrm rot="18900000">
          <a:off x="1612332" y="876161"/>
          <a:ext cx="267981" cy="340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8900000">
        <a:off x="1612332" y="876161"/>
        <a:ext cx="267981" cy="3403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51C226-E5E4-4362-8FC5-C8040568A68E}">
      <dsp:nvSpPr>
        <dsp:cNvPr id="0" name=""/>
        <dsp:cNvSpPr/>
      </dsp:nvSpPr>
      <dsp:spPr>
        <a:xfrm>
          <a:off x="1782781" y="1502"/>
          <a:ext cx="1008362" cy="10083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Discuss</a:t>
          </a:r>
          <a:endParaRPr lang="en-GB" sz="1200" kern="1200" dirty="0"/>
        </a:p>
      </dsp:txBody>
      <dsp:txXfrm>
        <a:off x="1782781" y="1502"/>
        <a:ext cx="1008362" cy="1008362"/>
      </dsp:txXfrm>
    </dsp:sp>
    <dsp:sp modelId="{58FB196F-6BD3-4666-BEF9-99094EE4FB4D}">
      <dsp:nvSpPr>
        <dsp:cNvPr id="0" name=""/>
        <dsp:cNvSpPr/>
      </dsp:nvSpPr>
      <dsp:spPr>
        <a:xfrm rot="2700000">
          <a:off x="2682884" y="865435"/>
          <a:ext cx="267981" cy="340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2700000">
        <a:off x="2682884" y="865435"/>
        <a:ext cx="267981" cy="340322"/>
      </dsp:txXfrm>
    </dsp:sp>
    <dsp:sp modelId="{9EBFF8E9-F655-4D68-80E4-8C93A3515377}">
      <dsp:nvSpPr>
        <dsp:cNvPr id="0" name=""/>
        <dsp:cNvSpPr/>
      </dsp:nvSpPr>
      <dsp:spPr>
        <a:xfrm>
          <a:off x="2853332" y="1072054"/>
          <a:ext cx="1008362" cy="10083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Synthesise</a:t>
          </a:r>
          <a:endParaRPr lang="en-GB" sz="1200" kern="1200" dirty="0"/>
        </a:p>
      </dsp:txBody>
      <dsp:txXfrm>
        <a:off x="2853332" y="1072054"/>
        <a:ext cx="1008362" cy="1008362"/>
      </dsp:txXfrm>
    </dsp:sp>
    <dsp:sp modelId="{B3502EB9-20C7-4778-9216-4A620685DD11}">
      <dsp:nvSpPr>
        <dsp:cNvPr id="0" name=""/>
        <dsp:cNvSpPr/>
      </dsp:nvSpPr>
      <dsp:spPr>
        <a:xfrm rot="8100000">
          <a:off x="2693610" y="1935987"/>
          <a:ext cx="267981" cy="340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8100000">
        <a:off x="2693610" y="1935987"/>
        <a:ext cx="267981" cy="340322"/>
      </dsp:txXfrm>
    </dsp:sp>
    <dsp:sp modelId="{F4933324-E4C2-48B0-AFFA-D0FC3E2018CB}">
      <dsp:nvSpPr>
        <dsp:cNvPr id="0" name=""/>
        <dsp:cNvSpPr/>
      </dsp:nvSpPr>
      <dsp:spPr>
        <a:xfrm>
          <a:off x="1782781" y="2142606"/>
          <a:ext cx="1008362" cy="10083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Evaluate</a:t>
          </a:r>
          <a:endParaRPr lang="en-GB" sz="1200" kern="1200" dirty="0"/>
        </a:p>
      </dsp:txBody>
      <dsp:txXfrm>
        <a:off x="1782781" y="2142606"/>
        <a:ext cx="1008362" cy="1008362"/>
      </dsp:txXfrm>
    </dsp:sp>
    <dsp:sp modelId="{3153C863-034B-4302-B035-4B0C91A3EB02}">
      <dsp:nvSpPr>
        <dsp:cNvPr id="0" name=""/>
        <dsp:cNvSpPr/>
      </dsp:nvSpPr>
      <dsp:spPr>
        <a:xfrm rot="13500000">
          <a:off x="1623058" y="1946713"/>
          <a:ext cx="267981" cy="340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3500000">
        <a:off x="1623058" y="1946713"/>
        <a:ext cx="267981" cy="340322"/>
      </dsp:txXfrm>
    </dsp:sp>
    <dsp:sp modelId="{867B9B47-EAA2-4287-93F0-A394848CE85D}">
      <dsp:nvSpPr>
        <dsp:cNvPr id="0" name=""/>
        <dsp:cNvSpPr/>
      </dsp:nvSpPr>
      <dsp:spPr>
        <a:xfrm>
          <a:off x="712229" y="1072054"/>
          <a:ext cx="1008362" cy="10083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712229" y="1072054"/>
        <a:ext cx="1008362" cy="1008362"/>
      </dsp:txXfrm>
    </dsp:sp>
    <dsp:sp modelId="{6A61F546-C5E7-44AE-AFC8-EE4A2C319047}">
      <dsp:nvSpPr>
        <dsp:cNvPr id="0" name=""/>
        <dsp:cNvSpPr/>
      </dsp:nvSpPr>
      <dsp:spPr>
        <a:xfrm rot="18900000">
          <a:off x="1612332" y="876161"/>
          <a:ext cx="267981" cy="340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8900000">
        <a:off x="1612332" y="876161"/>
        <a:ext cx="267981" cy="34032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E8E325-66E9-47B3-9679-376C398C9D1A}">
      <dsp:nvSpPr>
        <dsp:cNvPr id="0" name=""/>
        <dsp:cNvSpPr/>
      </dsp:nvSpPr>
      <dsp:spPr>
        <a:xfrm>
          <a:off x="2811345" y="1114"/>
          <a:ext cx="997183" cy="997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Produce</a:t>
          </a:r>
          <a:endParaRPr lang="en-GB" sz="1200" kern="1200" dirty="0"/>
        </a:p>
      </dsp:txBody>
      <dsp:txXfrm>
        <a:off x="2811345" y="1114"/>
        <a:ext cx="997183" cy="997183"/>
      </dsp:txXfrm>
    </dsp:sp>
    <dsp:sp modelId="{31342935-4049-4565-893D-31FB854BA300}">
      <dsp:nvSpPr>
        <dsp:cNvPr id="0" name=""/>
        <dsp:cNvSpPr/>
      </dsp:nvSpPr>
      <dsp:spPr>
        <a:xfrm rot="1350000">
          <a:off x="3862157" y="615076"/>
          <a:ext cx="265117" cy="336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350000">
        <a:off x="3862157" y="615076"/>
        <a:ext cx="265117" cy="336549"/>
      </dsp:txXfrm>
    </dsp:sp>
    <dsp:sp modelId="{4C3272E9-4CE3-4489-A5DD-0AF281343790}">
      <dsp:nvSpPr>
        <dsp:cNvPr id="0" name=""/>
        <dsp:cNvSpPr/>
      </dsp:nvSpPr>
      <dsp:spPr>
        <a:xfrm>
          <a:off x="4194767" y="574146"/>
          <a:ext cx="997183" cy="997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Present </a:t>
          </a:r>
          <a:endParaRPr lang="en-GB" sz="1200" kern="1200" dirty="0"/>
        </a:p>
      </dsp:txBody>
      <dsp:txXfrm>
        <a:off x="4194767" y="574146"/>
        <a:ext cx="997183" cy="997183"/>
      </dsp:txXfrm>
    </dsp:sp>
    <dsp:sp modelId="{6FF2BCEC-9CF3-41EA-A4B0-2136C8261771}">
      <dsp:nvSpPr>
        <dsp:cNvPr id="0" name=""/>
        <dsp:cNvSpPr/>
      </dsp:nvSpPr>
      <dsp:spPr>
        <a:xfrm rot="4050000">
          <a:off x="4844444" y="1589242"/>
          <a:ext cx="265117" cy="336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4050000">
        <a:off x="4844444" y="1589242"/>
        <a:ext cx="265117" cy="336549"/>
      </dsp:txXfrm>
    </dsp:sp>
    <dsp:sp modelId="{1B60D74B-A221-40BF-98E1-2D48E028ADC4}">
      <dsp:nvSpPr>
        <dsp:cNvPr id="0" name=""/>
        <dsp:cNvSpPr/>
      </dsp:nvSpPr>
      <dsp:spPr>
        <a:xfrm>
          <a:off x="4767799" y="1957568"/>
          <a:ext cx="997183" cy="997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Reflect</a:t>
          </a:r>
          <a:endParaRPr lang="en-GB" sz="1200" kern="1200" dirty="0"/>
        </a:p>
      </dsp:txBody>
      <dsp:txXfrm>
        <a:off x="4767799" y="1957568"/>
        <a:ext cx="997183" cy="997183"/>
      </dsp:txXfrm>
    </dsp:sp>
    <dsp:sp modelId="{72CC3B1A-AC5E-4991-9826-64DFAF70443B}">
      <dsp:nvSpPr>
        <dsp:cNvPr id="0" name=""/>
        <dsp:cNvSpPr/>
      </dsp:nvSpPr>
      <dsp:spPr>
        <a:xfrm rot="6750000">
          <a:off x="4850187" y="2972663"/>
          <a:ext cx="265117" cy="336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6750000">
        <a:off x="4850187" y="2972663"/>
        <a:ext cx="265117" cy="336549"/>
      </dsp:txXfrm>
    </dsp:sp>
    <dsp:sp modelId="{6AD72ECD-37B9-45A0-97BE-4A8FE6F5980C}">
      <dsp:nvSpPr>
        <dsp:cNvPr id="0" name=""/>
        <dsp:cNvSpPr/>
      </dsp:nvSpPr>
      <dsp:spPr>
        <a:xfrm>
          <a:off x="4194767" y="3340989"/>
          <a:ext cx="997183" cy="997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Evaluate </a:t>
          </a:r>
          <a:endParaRPr lang="en-GB" sz="1200" kern="1200" dirty="0"/>
        </a:p>
      </dsp:txBody>
      <dsp:txXfrm>
        <a:off x="4194767" y="3340989"/>
        <a:ext cx="997183" cy="997183"/>
      </dsp:txXfrm>
    </dsp:sp>
    <dsp:sp modelId="{0EFD51FC-15E4-4B99-83D7-919C1E8A2393}">
      <dsp:nvSpPr>
        <dsp:cNvPr id="0" name=""/>
        <dsp:cNvSpPr/>
      </dsp:nvSpPr>
      <dsp:spPr>
        <a:xfrm rot="9450000">
          <a:off x="3876021" y="3954951"/>
          <a:ext cx="265117" cy="336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9450000">
        <a:off x="3876021" y="3954951"/>
        <a:ext cx="265117" cy="336549"/>
      </dsp:txXfrm>
    </dsp:sp>
    <dsp:sp modelId="{BDFBE0CD-C4BC-4496-9429-1D62429435E8}">
      <dsp:nvSpPr>
        <dsp:cNvPr id="0" name=""/>
        <dsp:cNvSpPr/>
      </dsp:nvSpPr>
      <dsp:spPr>
        <a:xfrm>
          <a:off x="2811345" y="3914021"/>
          <a:ext cx="997183" cy="99718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u="none" kern="1200" dirty="0" smtClean="0">
              <a:solidFill>
                <a:schemeClr val="bg1"/>
              </a:solidFill>
              <a:effectLst/>
            </a:rPr>
            <a:t>PROBLEM</a:t>
          </a:r>
          <a:endParaRPr lang="en-GB" sz="1200" b="1" u="none" kern="1200" dirty="0">
            <a:solidFill>
              <a:schemeClr val="bg1"/>
            </a:solidFill>
            <a:effectLst/>
          </a:endParaRPr>
        </a:p>
      </dsp:txBody>
      <dsp:txXfrm>
        <a:off x="2811345" y="3914021"/>
        <a:ext cx="997183" cy="997183"/>
      </dsp:txXfrm>
    </dsp:sp>
    <dsp:sp modelId="{4488AD79-1944-4FD8-804C-D00587D66F5F}">
      <dsp:nvSpPr>
        <dsp:cNvPr id="0" name=""/>
        <dsp:cNvSpPr/>
      </dsp:nvSpPr>
      <dsp:spPr>
        <a:xfrm rot="12150000">
          <a:off x="2492600" y="3960694"/>
          <a:ext cx="265117" cy="336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2150000">
        <a:off x="2492600" y="3960694"/>
        <a:ext cx="265117" cy="336549"/>
      </dsp:txXfrm>
    </dsp:sp>
    <dsp:sp modelId="{3ED0755B-0D8E-40B9-BE93-FDB38589E5D4}">
      <dsp:nvSpPr>
        <dsp:cNvPr id="0" name=""/>
        <dsp:cNvSpPr/>
      </dsp:nvSpPr>
      <dsp:spPr>
        <a:xfrm>
          <a:off x="1427924" y="3340989"/>
          <a:ext cx="997183" cy="997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Read</a:t>
          </a:r>
          <a:endParaRPr lang="en-GB" sz="1200" kern="1200" dirty="0"/>
        </a:p>
      </dsp:txBody>
      <dsp:txXfrm>
        <a:off x="1427924" y="3340989"/>
        <a:ext cx="997183" cy="997183"/>
      </dsp:txXfrm>
    </dsp:sp>
    <dsp:sp modelId="{1F87450E-C6B9-48EE-B28F-4EE52A37A45E}">
      <dsp:nvSpPr>
        <dsp:cNvPr id="0" name=""/>
        <dsp:cNvSpPr/>
      </dsp:nvSpPr>
      <dsp:spPr>
        <a:xfrm rot="14850000">
          <a:off x="1510312" y="2986528"/>
          <a:ext cx="265117" cy="336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4850000">
        <a:off x="1510312" y="2986528"/>
        <a:ext cx="265117" cy="336549"/>
      </dsp:txXfrm>
    </dsp:sp>
    <dsp:sp modelId="{37D8C12C-A98B-428B-909B-F703C2CEDDC8}">
      <dsp:nvSpPr>
        <dsp:cNvPr id="0" name=""/>
        <dsp:cNvSpPr/>
      </dsp:nvSpPr>
      <dsp:spPr>
        <a:xfrm>
          <a:off x="854892" y="1957568"/>
          <a:ext cx="997183" cy="997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Group</a:t>
          </a:r>
          <a:endParaRPr lang="en-GB" sz="1200" kern="1200" dirty="0"/>
        </a:p>
      </dsp:txBody>
      <dsp:txXfrm>
        <a:off x="854892" y="1957568"/>
        <a:ext cx="997183" cy="997183"/>
      </dsp:txXfrm>
    </dsp:sp>
    <dsp:sp modelId="{B988939B-3870-4CD3-B7E2-3834A98DBD46}">
      <dsp:nvSpPr>
        <dsp:cNvPr id="0" name=""/>
        <dsp:cNvSpPr/>
      </dsp:nvSpPr>
      <dsp:spPr>
        <a:xfrm rot="17550000">
          <a:off x="1504570" y="1603106"/>
          <a:ext cx="265117" cy="336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7550000">
        <a:off x="1504570" y="1603106"/>
        <a:ext cx="265117" cy="336549"/>
      </dsp:txXfrm>
    </dsp:sp>
    <dsp:sp modelId="{D7239656-46D2-44B9-B9FF-EACD58CAEB28}">
      <dsp:nvSpPr>
        <dsp:cNvPr id="0" name=""/>
        <dsp:cNvSpPr/>
      </dsp:nvSpPr>
      <dsp:spPr>
        <a:xfrm>
          <a:off x="1427924" y="574146"/>
          <a:ext cx="997183" cy="997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Propose solution</a:t>
          </a:r>
          <a:endParaRPr lang="en-GB" sz="1200" kern="1200" dirty="0"/>
        </a:p>
      </dsp:txBody>
      <dsp:txXfrm>
        <a:off x="1427924" y="574146"/>
        <a:ext cx="997183" cy="997183"/>
      </dsp:txXfrm>
    </dsp:sp>
    <dsp:sp modelId="{364C1056-CDBF-4EF3-90DD-F0644FA27EAD}">
      <dsp:nvSpPr>
        <dsp:cNvPr id="0" name=""/>
        <dsp:cNvSpPr/>
      </dsp:nvSpPr>
      <dsp:spPr>
        <a:xfrm rot="20250000">
          <a:off x="2478735" y="620819"/>
          <a:ext cx="265117" cy="336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20250000">
        <a:off x="2478735" y="620819"/>
        <a:ext cx="265117" cy="3365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7937E1-BA4A-493A-BA4C-6A564E2FEEAD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D05F5D-C698-4636-AD3F-4901071D1C42}">
      <dsp:nvSpPr>
        <dsp:cNvPr id="0" name=""/>
        <dsp:cNvSpPr/>
      </dsp:nvSpPr>
      <dsp:spPr>
        <a:xfrm>
          <a:off x="600456" y="2960116"/>
          <a:ext cx="140208" cy="1402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758295-D221-4FE5-BC41-223A34ADD2FE}">
      <dsp:nvSpPr>
        <dsp:cNvPr id="0" name=""/>
        <dsp:cNvSpPr/>
      </dsp:nvSpPr>
      <dsp:spPr>
        <a:xfrm>
          <a:off x="670560" y="3030220"/>
          <a:ext cx="798576" cy="90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Expose students to LO</a:t>
          </a:r>
          <a:endParaRPr lang="en-GB" sz="1600" kern="1200" dirty="0"/>
        </a:p>
      </dsp:txBody>
      <dsp:txXfrm>
        <a:off x="670560" y="3030220"/>
        <a:ext cx="798576" cy="906780"/>
      </dsp:txXfrm>
    </dsp:sp>
    <dsp:sp modelId="{AA766067-DB44-4E57-AD39-52827338C341}">
      <dsp:nvSpPr>
        <dsp:cNvPr id="0" name=""/>
        <dsp:cNvSpPr/>
      </dsp:nvSpPr>
      <dsp:spPr>
        <a:xfrm>
          <a:off x="1359408" y="2230881"/>
          <a:ext cx="219456" cy="2194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E9CB38-AA5A-419B-896B-5D6A0F2E6918}">
      <dsp:nvSpPr>
        <dsp:cNvPr id="0" name=""/>
        <dsp:cNvSpPr/>
      </dsp:nvSpPr>
      <dsp:spPr>
        <a:xfrm>
          <a:off x="1469136" y="2340610"/>
          <a:ext cx="1011936" cy="1596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28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Develop marking criteria through workshop </a:t>
          </a:r>
          <a:endParaRPr lang="en-GB" sz="1600" kern="1200" dirty="0"/>
        </a:p>
      </dsp:txBody>
      <dsp:txXfrm>
        <a:off x="1469136" y="2340610"/>
        <a:ext cx="1011936" cy="1596390"/>
      </dsp:txXfrm>
    </dsp:sp>
    <dsp:sp modelId="{ACBF384B-FE60-4B33-AAE3-EF0C35959924}">
      <dsp:nvSpPr>
        <dsp:cNvPr id="0" name=""/>
        <dsp:cNvSpPr/>
      </dsp:nvSpPr>
      <dsp:spPr>
        <a:xfrm>
          <a:off x="2334768" y="1649476"/>
          <a:ext cx="292608" cy="2926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A6C9F3-BB8F-4107-9A98-F1DD123FBE56}">
      <dsp:nvSpPr>
        <dsp:cNvPr id="0" name=""/>
        <dsp:cNvSpPr/>
      </dsp:nvSpPr>
      <dsp:spPr>
        <a:xfrm>
          <a:off x="2481072" y="1795780"/>
          <a:ext cx="1176528" cy="2141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Formative challenges</a:t>
          </a:r>
          <a:endParaRPr lang="en-GB" sz="1600" kern="1200" dirty="0"/>
        </a:p>
      </dsp:txBody>
      <dsp:txXfrm>
        <a:off x="2481072" y="1795780"/>
        <a:ext cx="1176528" cy="2141220"/>
      </dsp:txXfrm>
    </dsp:sp>
    <dsp:sp modelId="{753BFA6E-0088-4D37-A4C8-0AA59EAAF626}">
      <dsp:nvSpPr>
        <dsp:cNvPr id="0" name=""/>
        <dsp:cNvSpPr/>
      </dsp:nvSpPr>
      <dsp:spPr>
        <a:xfrm>
          <a:off x="3468624" y="1195324"/>
          <a:ext cx="377952" cy="3779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33D7B2-614A-4457-93AE-4B664F4CF58A}">
      <dsp:nvSpPr>
        <dsp:cNvPr id="0" name=""/>
        <dsp:cNvSpPr/>
      </dsp:nvSpPr>
      <dsp:spPr>
        <a:xfrm>
          <a:off x="3657600" y="1384300"/>
          <a:ext cx="1219200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26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Reflections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>
        <a:off x="3657600" y="1384300"/>
        <a:ext cx="1219200" cy="2552700"/>
      </dsp:txXfrm>
    </dsp:sp>
    <dsp:sp modelId="{FC3BEA48-E691-4978-BB77-C797F5FE51EF}">
      <dsp:nvSpPr>
        <dsp:cNvPr id="0" name=""/>
        <dsp:cNvSpPr/>
      </dsp:nvSpPr>
      <dsp:spPr>
        <a:xfrm>
          <a:off x="4636008" y="892047"/>
          <a:ext cx="481584" cy="48158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558113-072B-45E6-8C21-B25F82AD3F88}">
      <dsp:nvSpPr>
        <dsp:cNvPr id="0" name=""/>
        <dsp:cNvSpPr/>
      </dsp:nvSpPr>
      <dsp:spPr>
        <a:xfrm>
          <a:off x="4876800" y="1132839"/>
          <a:ext cx="1219200" cy="280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18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Author term 2 </a:t>
          </a:r>
          <a:r>
            <a:rPr lang="en-GB" sz="1600" kern="1200" dirty="0" err="1" smtClean="0"/>
            <a:t>SoW</a:t>
          </a:r>
          <a:r>
            <a:rPr lang="en-GB" sz="1600" kern="1200" dirty="0" smtClean="0"/>
            <a:t> </a:t>
          </a:r>
          <a:endParaRPr lang="en-GB" sz="1600" kern="1200" dirty="0"/>
        </a:p>
      </dsp:txBody>
      <dsp:txXfrm>
        <a:off x="4876800" y="1132839"/>
        <a:ext cx="1219200" cy="28041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8DDD85-6F4B-4BF3-86D6-9B1381C60E33}">
      <dsp:nvSpPr>
        <dsp:cNvPr id="0" name=""/>
        <dsp:cNvSpPr/>
      </dsp:nvSpPr>
      <dsp:spPr>
        <a:xfrm>
          <a:off x="1789114" y="659298"/>
          <a:ext cx="4414659" cy="4414659"/>
        </a:xfrm>
        <a:prstGeom prst="blockArc">
          <a:avLst>
            <a:gd name="adj1" fmla="val 10800000"/>
            <a:gd name="adj2" fmla="val 16200000"/>
            <a:gd name="adj3" fmla="val 4634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perspectiveRelaxed">
            <a:rot lat="19477888" lon="21117795" rev="756552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9D1CC-DCE6-473D-9E04-63640B334D21}">
      <dsp:nvSpPr>
        <dsp:cNvPr id="0" name=""/>
        <dsp:cNvSpPr/>
      </dsp:nvSpPr>
      <dsp:spPr>
        <a:xfrm>
          <a:off x="1789114" y="659298"/>
          <a:ext cx="4414659" cy="4414659"/>
        </a:xfrm>
        <a:prstGeom prst="blockArc">
          <a:avLst>
            <a:gd name="adj1" fmla="val 5400000"/>
            <a:gd name="adj2" fmla="val 10800000"/>
            <a:gd name="adj3" fmla="val 4634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perspectiveRelaxed">
            <a:rot lat="19477888" lon="21117795" rev="756552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EE02F-06EC-4F30-BD88-73E6BB8806F9}">
      <dsp:nvSpPr>
        <dsp:cNvPr id="0" name=""/>
        <dsp:cNvSpPr/>
      </dsp:nvSpPr>
      <dsp:spPr>
        <a:xfrm>
          <a:off x="1789114" y="659298"/>
          <a:ext cx="4414659" cy="4414659"/>
        </a:xfrm>
        <a:prstGeom prst="blockArc">
          <a:avLst>
            <a:gd name="adj1" fmla="val 0"/>
            <a:gd name="adj2" fmla="val 5400000"/>
            <a:gd name="adj3" fmla="val 4634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perspectiveRelaxed">
            <a:rot lat="19477888" lon="21117795" rev="756552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EF532-0B05-43C7-AFF4-54B6F1C89A52}">
      <dsp:nvSpPr>
        <dsp:cNvPr id="0" name=""/>
        <dsp:cNvSpPr/>
      </dsp:nvSpPr>
      <dsp:spPr>
        <a:xfrm>
          <a:off x="1789114" y="659298"/>
          <a:ext cx="4414659" cy="4414659"/>
        </a:xfrm>
        <a:prstGeom prst="blockArc">
          <a:avLst>
            <a:gd name="adj1" fmla="val 16200000"/>
            <a:gd name="adj2" fmla="val 0"/>
            <a:gd name="adj3" fmla="val 463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elaxed">
            <a:rot lat="19477888" lon="21117795" rev="756552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A4F54-620E-4052-81DC-0B792E8AE59D}">
      <dsp:nvSpPr>
        <dsp:cNvPr id="0" name=""/>
        <dsp:cNvSpPr/>
      </dsp:nvSpPr>
      <dsp:spPr>
        <a:xfrm>
          <a:off x="2981721" y="1851905"/>
          <a:ext cx="2029444" cy="20294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>
            <a:rot lat="19477888" lon="21117795" rev="756552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Enterprise</a:t>
          </a:r>
          <a:endParaRPr lang="en-GB" sz="2400" kern="1200" dirty="0"/>
        </a:p>
      </dsp:txBody>
      <dsp:txXfrm>
        <a:off x="2981721" y="1851905"/>
        <a:ext cx="2029444" cy="2029444"/>
      </dsp:txXfrm>
    </dsp:sp>
    <dsp:sp modelId="{8B63481A-896C-4636-9783-BE57AC5019D0}">
      <dsp:nvSpPr>
        <dsp:cNvPr id="0" name=""/>
        <dsp:cNvSpPr/>
      </dsp:nvSpPr>
      <dsp:spPr>
        <a:xfrm>
          <a:off x="3286138" y="134"/>
          <a:ext cx="1420610" cy="14206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>
            <a:rot lat="19477888" lon="21117795" rev="756552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group</a:t>
          </a:r>
          <a:endParaRPr lang="en-GB" sz="1800" kern="1200" dirty="0"/>
        </a:p>
      </dsp:txBody>
      <dsp:txXfrm>
        <a:off x="3286138" y="134"/>
        <a:ext cx="1420610" cy="1420610"/>
      </dsp:txXfrm>
    </dsp:sp>
    <dsp:sp modelId="{0FFF16E5-2B2D-4002-8F4E-6954065E975A}">
      <dsp:nvSpPr>
        <dsp:cNvPr id="0" name=""/>
        <dsp:cNvSpPr/>
      </dsp:nvSpPr>
      <dsp:spPr>
        <a:xfrm>
          <a:off x="5442326" y="2156322"/>
          <a:ext cx="1420610" cy="1420610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>
            <a:rot lat="19477888" lon="21117795" rev="756552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ambiguity</a:t>
          </a:r>
          <a:endParaRPr lang="en-GB" sz="1800" kern="1200" dirty="0"/>
        </a:p>
      </dsp:txBody>
      <dsp:txXfrm>
        <a:off x="5442326" y="2156322"/>
        <a:ext cx="1420610" cy="1420610"/>
      </dsp:txXfrm>
    </dsp:sp>
    <dsp:sp modelId="{49E3327D-9D30-4538-8EDD-53966A47FE6E}">
      <dsp:nvSpPr>
        <dsp:cNvPr id="0" name=""/>
        <dsp:cNvSpPr/>
      </dsp:nvSpPr>
      <dsp:spPr>
        <a:xfrm>
          <a:off x="3286138" y="4312510"/>
          <a:ext cx="1420610" cy="1420610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>
            <a:rot lat="19477888" lon="21117795" rev="756552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reflection</a:t>
          </a:r>
          <a:endParaRPr lang="en-GB" sz="1800" kern="1200" dirty="0"/>
        </a:p>
      </dsp:txBody>
      <dsp:txXfrm>
        <a:off x="3286138" y="4312510"/>
        <a:ext cx="1420610" cy="1420610"/>
      </dsp:txXfrm>
    </dsp:sp>
    <dsp:sp modelId="{F7C5BA1B-1906-47F8-AC69-21E99E15618F}">
      <dsp:nvSpPr>
        <dsp:cNvPr id="0" name=""/>
        <dsp:cNvSpPr/>
      </dsp:nvSpPr>
      <dsp:spPr>
        <a:xfrm>
          <a:off x="1129950" y="2156322"/>
          <a:ext cx="1420610" cy="142061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>
            <a:rot lat="19477888" lon="21117795" rev="756552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risk</a:t>
          </a:r>
          <a:endParaRPr lang="en-GB" sz="1800" kern="1200" dirty="0"/>
        </a:p>
      </dsp:txBody>
      <dsp:txXfrm>
        <a:off x="1129950" y="2156322"/>
        <a:ext cx="1420610" cy="1420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1E35C-F928-4DE4-A2F3-D00C8CE6B352}" type="datetimeFigureOut">
              <a:rPr lang="en-US" smtClean="0"/>
              <a:pPr/>
              <a:t>5/16/2011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A209-A403-45E7-AACC-385FF3EE1B8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92BC9-FF76-42F6-8C0A-63B8D18AE3C2}" type="datetimeFigureOut">
              <a:rPr lang="en-US" smtClean="0"/>
              <a:pPr/>
              <a:t>5/16/2011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918BC-5C9A-4708-AA87-A75E439E7BB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918BC-5C9A-4708-AA87-A75E439E7BB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essence I</a:t>
            </a:r>
            <a:r>
              <a:rPr lang="en-GB" baseline="0" dirty="0" smtClean="0"/>
              <a:t> feel this type of </a:t>
            </a:r>
            <a:r>
              <a:rPr lang="en-GB" baseline="0" dirty="0" err="1" smtClean="0"/>
              <a:t>PBL</a:t>
            </a:r>
            <a:r>
              <a:rPr lang="en-GB" baseline="0" dirty="0" smtClean="0"/>
              <a:t> approach is what we are aiming for in enterprise education.  A combination of action, reflecting, critical analysis and learning through doing.</a:t>
            </a:r>
            <a:endParaRPr lang="en-GB" baseline="0" dirty="0" smtClean="0"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918BC-5C9A-4708-AA87-A75E439E7BB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Where are we going wrong?</a:t>
            </a:r>
            <a:r>
              <a:rPr lang="en-GB" baseline="0" dirty="0" smtClean="0"/>
              <a:t>  This task should be interesting, this task should be in the following day!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918BC-5C9A-4708-AA87-A75E439E7BBF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Reality is a little different than our theorised</a:t>
            </a:r>
            <a:r>
              <a:rPr lang="en-GB" baseline="0" dirty="0" smtClean="0"/>
              <a:t>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918BC-5C9A-4708-AA87-A75E439E7BBF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Ok so here is where</a:t>
            </a:r>
            <a:r>
              <a:rPr lang="en-GB" baseline="0" dirty="0" smtClean="0"/>
              <a:t> we went.  Starting with the Learning outcomes.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918BC-5C9A-4708-AA87-A75E439E7BB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918BC-5C9A-4708-AA87-A75E439E7BBF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gency FB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gency F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2268-B26A-49CA-87AE-443EBE385E21}" type="datetimeFigureOut">
              <a:rPr lang="en-US" smtClean="0"/>
              <a:pPr/>
              <a:t>5/16/2011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E0E7-59EB-4CD8-84A1-089DE39CEA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2268-B26A-49CA-87AE-443EBE385E21}" type="datetimeFigureOut">
              <a:rPr lang="en-US" smtClean="0"/>
              <a:pPr/>
              <a:t>5/16/2011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E0E7-59EB-4CD8-84A1-089DE39CEA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2268-B26A-49CA-87AE-443EBE385E21}" type="datetimeFigureOut">
              <a:rPr lang="en-US" smtClean="0"/>
              <a:pPr/>
              <a:t>5/16/2011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E0E7-59EB-4CD8-84A1-089DE39CEA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gency FB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gency FB" pitchFamily="34" charset="0"/>
              </a:defRPr>
            </a:lvl1pPr>
            <a:lvl2pPr>
              <a:defRPr>
                <a:latin typeface="Agency FB" pitchFamily="34" charset="0"/>
              </a:defRPr>
            </a:lvl2pPr>
            <a:lvl3pPr>
              <a:defRPr>
                <a:latin typeface="Agency FB" pitchFamily="34" charset="0"/>
              </a:defRPr>
            </a:lvl3pPr>
            <a:lvl4pPr>
              <a:defRPr>
                <a:latin typeface="Agency FB" pitchFamily="34" charset="0"/>
              </a:defRPr>
            </a:lvl4pPr>
            <a:lvl5pPr>
              <a:defRPr>
                <a:latin typeface="Agency FB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2268-B26A-49CA-87AE-443EBE385E21}" type="datetimeFigureOut">
              <a:rPr lang="en-US" smtClean="0"/>
              <a:pPr/>
              <a:t>5/16/2011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E0E7-59EB-4CD8-84A1-089DE39CEA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2268-B26A-49CA-87AE-443EBE385E21}" type="datetimeFigureOut">
              <a:rPr lang="en-US" smtClean="0"/>
              <a:pPr/>
              <a:t>5/16/2011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E0E7-59EB-4CD8-84A1-089DE39CEA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2268-B26A-49CA-87AE-443EBE385E21}" type="datetimeFigureOut">
              <a:rPr lang="en-US" smtClean="0"/>
              <a:pPr/>
              <a:t>5/16/2011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E0E7-59EB-4CD8-84A1-089DE39CEA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2268-B26A-49CA-87AE-443EBE385E21}" type="datetimeFigureOut">
              <a:rPr lang="en-US" smtClean="0"/>
              <a:pPr/>
              <a:t>5/16/2011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E0E7-59EB-4CD8-84A1-089DE39CEA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2268-B26A-49CA-87AE-443EBE385E21}" type="datetimeFigureOut">
              <a:rPr lang="en-US" smtClean="0"/>
              <a:pPr/>
              <a:t>5/16/2011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E0E7-59EB-4CD8-84A1-089DE39CEA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2268-B26A-49CA-87AE-443EBE385E21}" type="datetimeFigureOut">
              <a:rPr lang="en-US" smtClean="0"/>
              <a:pPr/>
              <a:t>5/16/2011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E0E7-59EB-4CD8-84A1-089DE39CEA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2268-B26A-49CA-87AE-443EBE385E21}" type="datetimeFigureOut">
              <a:rPr lang="en-US" smtClean="0"/>
              <a:pPr/>
              <a:t>5/16/2011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E0E7-59EB-4CD8-84A1-089DE39CEA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2268-B26A-49CA-87AE-443EBE385E21}" type="datetimeFigureOut">
              <a:rPr lang="en-US" smtClean="0"/>
              <a:pPr/>
              <a:t>5/16/2011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E0E7-59EB-4CD8-84A1-089DE39CEA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C2268-B26A-49CA-87AE-443EBE385E21}" type="datetimeFigureOut">
              <a:rPr lang="en-US" smtClean="0"/>
              <a:pPr/>
              <a:t>5/16/2011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3E0E7-59EB-4CD8-84A1-089DE39CEAE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5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0"/>
            <a:r>
              <a:rPr lang="en-GB" dirty="0" smtClean="0"/>
              <a:t>Entrepreneurship Learning Visions in Swansea </a:t>
            </a:r>
            <a:r>
              <a:rPr lang="en-GB" sz="2700" i="1" dirty="0" smtClean="0"/>
              <a:t>Creativity </a:t>
            </a:r>
            <a:r>
              <a:rPr lang="en-GB" sz="2700" i="1" dirty="0" smtClean="0"/>
              <a:t>and Innovation from Celtic Connections 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Dr Bryan Mills, </a:t>
            </a:r>
            <a:br>
              <a:rPr lang="en-GB" sz="2000" dirty="0" smtClean="0"/>
            </a:br>
            <a:r>
              <a:rPr lang="en-GB" sz="2000" dirty="0" smtClean="0"/>
              <a:t>Faculty of Business, Enterprise and IT, </a:t>
            </a:r>
          </a:p>
          <a:p>
            <a:r>
              <a:rPr lang="en-GB" sz="2000" dirty="0" smtClean="0"/>
              <a:t>Cornwall College.</a:t>
            </a:r>
            <a:br>
              <a:rPr lang="en-GB" sz="2000" dirty="0" smtClean="0"/>
            </a:br>
            <a:r>
              <a:rPr lang="en-GB" sz="2000" dirty="0" smtClean="0"/>
              <a:t>bryan.mills@coornwall.ac.uk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  <p:pic>
        <p:nvPicPr>
          <p:cNvPr id="13315" name="Picture 7" descr="GC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1038225" cy="762000"/>
          </a:xfrm>
          <a:prstGeom prst="rect">
            <a:avLst/>
          </a:prstGeom>
          <a:noFill/>
        </p:spPr>
      </p:pic>
      <p:pic>
        <p:nvPicPr>
          <p:cNvPr id="4" name="Picture 8" descr="SMU-Logo-Colour-Short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6391275"/>
            <a:ext cx="2162175" cy="466725"/>
          </a:xfrm>
          <a:prstGeom prst="rect">
            <a:avLst/>
          </a:prstGeom>
          <a:noFill/>
        </p:spPr>
      </p:pic>
      <p:pic>
        <p:nvPicPr>
          <p:cNvPr id="13313" name="Picture 11" descr="Swansea University Logo 3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6700" y="5895975"/>
            <a:ext cx="1257300" cy="962025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6143625"/>
            <a:ext cx="1949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Team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254125"/>
          </a:xfrm>
        </p:spPr>
        <p:txBody>
          <a:bodyPr/>
          <a:lstStyle/>
          <a:p>
            <a:r>
              <a:rPr lang="en-GB" dirty="0" smtClean="0"/>
              <a:t>Realism – short notice</a:t>
            </a:r>
          </a:p>
          <a:p>
            <a:r>
              <a:rPr lang="en-GB" dirty="0" smtClean="0"/>
              <a:t>Grade - professionalism</a:t>
            </a:r>
          </a:p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Ambiguity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614165"/>
          </a:xfrm>
        </p:spPr>
        <p:txBody>
          <a:bodyPr/>
          <a:lstStyle/>
          <a:p>
            <a:r>
              <a:rPr lang="en-GB" dirty="0" smtClean="0"/>
              <a:t>Realism - hardest</a:t>
            </a:r>
            <a:endParaRPr lang="en-GB" dirty="0" smtClean="0"/>
          </a:p>
          <a:p>
            <a:r>
              <a:rPr lang="en-GB" dirty="0" smtClean="0"/>
              <a:t>Quality </a:t>
            </a:r>
            <a:r>
              <a:rPr lang="en-GB" dirty="0" smtClean="0"/>
              <a:t>Assurance – ignore?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611560" y="358132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10"/>
          <p:cNvSpPr txBox="1">
            <a:spLocks/>
          </p:cNvSpPr>
          <p:nvPr/>
        </p:nvSpPr>
        <p:spPr>
          <a:xfrm>
            <a:off x="611560" y="4221088"/>
            <a:ext cx="4040188" cy="1254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Realism – options on grading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Grade – manage?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/>
              <a:t>Ambiguity</a:t>
            </a:r>
            <a:r>
              <a:rPr lang="en-GB" sz="2400" dirty="0"/>
              <a:t> </a:t>
            </a:r>
            <a:r>
              <a:rPr lang="en-GB" sz="2400" dirty="0" smtClean="0"/>
              <a:t>– decision making under uncertainty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Placeholder 9"/>
          <p:cNvSpPr txBox="1">
            <a:spLocks/>
          </p:cNvSpPr>
          <p:nvPr/>
        </p:nvSpPr>
        <p:spPr>
          <a:xfrm>
            <a:off x="4636268" y="364502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Reflection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10"/>
          <p:cNvSpPr txBox="1">
            <a:spLocks/>
          </p:cNvSpPr>
          <p:nvPr/>
        </p:nvSpPr>
        <p:spPr>
          <a:xfrm>
            <a:off x="4636268" y="4284786"/>
            <a:ext cx="4040188" cy="1254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 – maybe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is too much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Grade – too generous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ACTIVE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, acute, adventuresome, adventurous, aggressive,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AMBITIOUS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, animated,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ASPIRING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, assiduous, audacious, bold, brave, brisk, busy, courageous, craving, daring, dashing,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DETERMINED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, diligent, driving,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DYNAMIC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,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EAGER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, earnest, energetic, enthusiastic, </a:t>
            </a:r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gency FB" pitchFamily="34" charset="0"/>
              </a:rPr>
              <a:t>FOOLHARDY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,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forceful, forcible, full of pep, go-ahead, go-go,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HARDWORKING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, hearty, hungry, hustling, impetuous, incisive, indefatigable,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INDUSTRIOUS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, intense, itching, keen, kinetic, lively, living, lusty, mettlesome, overbold, peppy, persevering,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PURPOSEFUL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, purposive,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pushful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, pushing, pushy, resolute, resolved,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RESOURCEFUL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,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ROBUST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, smacking, snappy, spanking, spirited, strenuous, strong, take-charge, take-over, tireless, trenchant,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UP-AND-COMING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, venturesome, venturous, vibrant, vigorous, vivacious, vivid, yearning, zealous, zestful, zesty, zippy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Based around?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4800" dirty="0" err="1" smtClean="0"/>
              <a:t>BTEC</a:t>
            </a:r>
            <a:r>
              <a:rPr lang="en-GB" sz="4800" dirty="0" smtClean="0"/>
              <a:t> Business</a:t>
            </a:r>
          </a:p>
          <a:p>
            <a:pPr lvl="1">
              <a:buNone/>
            </a:pPr>
            <a:r>
              <a:rPr lang="en-GB" sz="4800" dirty="0" smtClean="0"/>
              <a:t>FdA Business/ </a:t>
            </a:r>
            <a:r>
              <a:rPr lang="en-GB" sz="4800" dirty="0" err="1" smtClean="0"/>
              <a:t>FdSc</a:t>
            </a:r>
            <a:r>
              <a:rPr lang="en-GB" sz="4800" dirty="0" smtClean="0"/>
              <a:t> IT</a:t>
            </a:r>
          </a:p>
          <a:p>
            <a:pPr lvl="2">
              <a:buNone/>
            </a:pPr>
            <a:r>
              <a:rPr lang="en-GB" sz="4800" dirty="0" smtClean="0"/>
              <a:t>BA(Hons) Business Enterprise</a:t>
            </a:r>
          </a:p>
          <a:p>
            <a:pPr lvl="3">
              <a:buNone/>
            </a:pPr>
            <a:r>
              <a:rPr lang="en-GB" sz="4800" dirty="0" smtClean="0"/>
              <a:t>	MA Management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2933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http://www.vcu.edu/cte/resources/nfrg/PBL_lg.png</a:t>
            </a:r>
            <a:endParaRPr lang="en-GB" sz="11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-756592" y="1294123"/>
          <a:ext cx="4573925" cy="3152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5292080" y="1294123"/>
          <a:ext cx="4573925" cy="3152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226059" y="404664"/>
          <a:ext cx="6619875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Rectangle 8"/>
          <p:cNvSpPr/>
          <p:nvPr/>
        </p:nvSpPr>
        <p:spPr>
          <a:xfrm rot="1136973">
            <a:off x="827584" y="4725144"/>
            <a:ext cx="2340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Explore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0227189">
            <a:off x="415441" y="607406"/>
            <a:ext cx="2340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0286354">
            <a:off x="5671700" y="4624254"/>
            <a:ext cx="2340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Learn?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648116">
            <a:off x="5594589" y="649665"/>
            <a:ext cx="2340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Deliver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31048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 smtClean="0"/>
              <a:t>Adapted and developed from: http://www.vcu.edu/cte/resources/nfrg/PBL_lg.png</a:t>
            </a:r>
            <a:endParaRPr lang="en-GB" sz="1100" dirty="0"/>
          </a:p>
        </p:txBody>
      </p:sp>
      <p:pic>
        <p:nvPicPr>
          <p:cNvPr id="1028" name="Picture 4" descr="C:\Program Files\Microsoft Office\MEDIA\CAGCAT10\j0299171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79912" y="2132856"/>
            <a:ext cx="1534363" cy="1809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932350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419872" y="6093296"/>
            <a:ext cx="86409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70" y="0"/>
            <a:ext cx="4757742" cy="61261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Lessons:</a:t>
            </a:r>
          </a:p>
          <a:p>
            <a:pPr lvl="1"/>
            <a:r>
              <a:rPr lang="en-GB" dirty="0" smtClean="0"/>
              <a:t>Students don’t like reflection</a:t>
            </a:r>
          </a:p>
          <a:p>
            <a:pPr lvl="1"/>
            <a:r>
              <a:rPr lang="en-GB" dirty="0" smtClean="0"/>
              <a:t>Students don’t like formative work</a:t>
            </a:r>
          </a:p>
          <a:p>
            <a:pPr lvl="1"/>
            <a:r>
              <a:rPr lang="en-GB" dirty="0" smtClean="0"/>
              <a:t>Students don’t like ambiguity</a:t>
            </a:r>
          </a:p>
          <a:p>
            <a:pPr lvl="1"/>
            <a:r>
              <a:rPr lang="en-GB" dirty="0" smtClean="0"/>
              <a:t>Students particularly hate working in groups </a:t>
            </a:r>
            <a:r>
              <a:rPr lang="en-GB" sz="2400" dirty="0" smtClean="0"/>
              <a:t>where they actually have to engage in some sort of group management or dynamic or if it involves other people, </a:t>
            </a:r>
            <a:r>
              <a:rPr lang="en-GB" sz="2200" dirty="0" smtClean="0"/>
              <a:t>or perhaps people who you have to speak to, or maybe people who, </a:t>
            </a:r>
            <a:r>
              <a:rPr lang="en-GB" sz="1900" dirty="0" smtClean="0"/>
              <a:t>occasionally, you have to e-mail or </a:t>
            </a:r>
            <a:r>
              <a:rPr lang="en-GB" sz="1900" dirty="0" err="1" smtClean="0"/>
              <a:t>facebook</a:t>
            </a:r>
            <a:r>
              <a:rPr lang="en-GB" sz="1900" dirty="0" smtClean="0"/>
              <a:t> about work rather than about </a:t>
            </a:r>
            <a:r>
              <a:rPr lang="en-GB" sz="1900" dirty="0" smtClean="0"/>
              <a:t>L2 or </a:t>
            </a:r>
            <a:r>
              <a:rPr lang="en-GB" sz="1900" dirty="0" smtClean="0"/>
              <a:t>Zone</a:t>
            </a:r>
            <a:r>
              <a:rPr lang="en-GB" sz="2200" dirty="0" smtClean="0"/>
              <a:t>, </a:t>
            </a:r>
            <a:r>
              <a:rPr lang="en-GB" sz="1700" dirty="0" smtClean="0"/>
              <a:t>or ones that if you don’t ask them do the work they do it the same speed as you which mean that you actually have to manage yourself…..</a:t>
            </a:r>
            <a:endParaRPr lang="en-GB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643438" y="0"/>
            <a:ext cx="4352925" cy="5976626"/>
            <a:chOff x="4643438" y="0"/>
            <a:chExt cx="4352925" cy="5976626"/>
          </a:xfrm>
        </p:grpSpPr>
        <p:pic>
          <p:nvPicPr>
            <p:cNvPr id="22532" name="Picture 4" descr="http://www.h8u.de/aband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3438" y="0"/>
              <a:ext cx="4352925" cy="57150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4714876" y="5715016"/>
              <a:ext cx="207620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00" dirty="0" smtClean="0"/>
                <a:t>http://www.h8u.de/abandon.jpg</a:t>
              </a:r>
              <a:endParaRPr lang="en-GB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Enterprise Portfolio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ircular Arrow 4"/>
          <p:cNvSpPr/>
          <p:nvPr/>
        </p:nvSpPr>
        <p:spPr>
          <a:xfrm rot="10613813">
            <a:off x="4786314" y="2634139"/>
            <a:ext cx="2357454" cy="1928826"/>
          </a:xfrm>
          <a:prstGeom prst="circular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4214818"/>
            <a:ext cx="1766304" cy="247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-383976" y="383979"/>
            <a:ext cx="3071810" cy="230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7937E1-BA4A-493A-BA4C-6A564E2FE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D05F5D-C698-4636-AD3F-4901071D1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758295-D221-4FE5-BC41-223A34AD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766067-DB44-4E57-AD39-52827338C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E9CB38-AA5A-419B-896B-5D6A0F2E6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BF384B-FE60-4B33-AAE3-EF0C35959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A6C9F3-BB8F-4107-9A98-F1DD123FB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3BFA6E-0088-4D37-A4C8-0AA59EAAF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33D7B2-614A-4457-93AE-4B664F4CF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3BEA48-E691-4978-BB77-C797F5FE5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558113-072B-45E6-8C21-B25F82AD3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Four issues</a:t>
            </a:r>
            <a:endParaRPr lang="en-GB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755576" y="692696"/>
          <a:ext cx="799288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Team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254125"/>
          </a:xfrm>
        </p:spPr>
        <p:txBody>
          <a:bodyPr/>
          <a:lstStyle/>
          <a:p>
            <a:r>
              <a:rPr lang="en-GB" dirty="0" smtClean="0"/>
              <a:t>Realism</a:t>
            </a:r>
          </a:p>
          <a:p>
            <a:r>
              <a:rPr lang="en-GB" dirty="0" smtClean="0"/>
              <a:t>Grade</a:t>
            </a:r>
          </a:p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Ambiguity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614165"/>
          </a:xfrm>
        </p:spPr>
        <p:txBody>
          <a:bodyPr/>
          <a:lstStyle/>
          <a:p>
            <a:r>
              <a:rPr lang="en-GB" dirty="0" smtClean="0"/>
              <a:t>Realism</a:t>
            </a:r>
          </a:p>
          <a:p>
            <a:r>
              <a:rPr lang="en-GB" dirty="0" smtClean="0"/>
              <a:t>Quality Assurance</a:t>
            </a:r>
          </a:p>
          <a:p>
            <a:endParaRPr lang="en-GB" dirty="0"/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611560" y="358132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10"/>
          <p:cNvSpPr txBox="1">
            <a:spLocks/>
          </p:cNvSpPr>
          <p:nvPr/>
        </p:nvSpPr>
        <p:spPr>
          <a:xfrm>
            <a:off x="611560" y="4221088"/>
            <a:ext cx="4040188" cy="1254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Realism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/>
              <a:t>Ambiguity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Placeholder 9"/>
          <p:cNvSpPr txBox="1">
            <a:spLocks/>
          </p:cNvSpPr>
          <p:nvPr/>
        </p:nvSpPr>
        <p:spPr>
          <a:xfrm>
            <a:off x="4636268" y="364502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Reflection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10"/>
          <p:cNvSpPr txBox="1">
            <a:spLocks/>
          </p:cNvSpPr>
          <p:nvPr/>
        </p:nvSpPr>
        <p:spPr>
          <a:xfrm>
            <a:off x="4636268" y="4284786"/>
            <a:ext cx="4040188" cy="125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501</Words>
  <Application>Microsoft Office PowerPoint</Application>
  <PresentationFormat>On-screen Show (4:3)</PresentationFormat>
  <Paragraphs>86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Entrepreneurship Learning Visions in Swansea Creativity and Innovation from Celtic Connections  </vt:lpstr>
      <vt:lpstr>Slide 2</vt:lpstr>
      <vt:lpstr>Based around?</vt:lpstr>
      <vt:lpstr>Slide 4</vt:lpstr>
      <vt:lpstr>Slide 5</vt:lpstr>
      <vt:lpstr>Slide 6</vt:lpstr>
      <vt:lpstr>Enterprise Portfolio</vt:lpstr>
      <vt:lpstr>Four issues</vt:lpstr>
      <vt:lpstr>Issues </vt:lpstr>
      <vt:lpstr>Issues </vt:lpstr>
    </vt:vector>
  </TitlesOfParts>
  <Company>Cornwall College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 Business Enterprise: a case study –  The use of problem based learning and open curricula. </dc:title>
  <dc:creator>bryan.mills</dc:creator>
  <cp:lastModifiedBy>Bryan Mills</cp:lastModifiedBy>
  <cp:revision>110</cp:revision>
  <dcterms:created xsi:type="dcterms:W3CDTF">2010-04-08T08:14:50Z</dcterms:created>
  <dcterms:modified xsi:type="dcterms:W3CDTF">2011-05-16T10:55:36Z</dcterms:modified>
</cp:coreProperties>
</file>